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7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59F2838-1F8A-4EF9-99E3-DD68227A01D5}">
  <a:tblStyle styleId="{B59F2838-1F8A-4EF9-99E3-DD68227A01D5}"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4" name="Shape 3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2" name="Shape 3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1" name="Shape 3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0" name="Shape 3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9" name="Shape 3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8" name="Shape 3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7" name="Shape 3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6" name="Shape 3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5" name="Shape 3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Shape 3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4" name="Shape 3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3" name="Shape 4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2" name="Shape 4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1" name="Shape 4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Shape 4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9" name="Shape 4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8" name="Shape 4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7" name="Shape 4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Shape 4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6" name="Shape 4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Shape 4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5" name="Shape 4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Shape 4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4" name="Shape 4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Shape 4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3" name="Shape 4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Shape 5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2" name="Shape 5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1" name="Shape 5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Shape 5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1" name="Shape 5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0" name="Shape 5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Shape 5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9" name="Shape 5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Shape 5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5" name="Shape 5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Shape 5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1" name="Shape 5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Shape 5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7" name="Shape 5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Shape 5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3" name="Shape 5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Shape 5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9" name="Shape 5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Shape 5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5" name="Shape 5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Shape 5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1" name="Shape 5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Shape 5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7" name="Shape 5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Shape 5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3" name="Shape 5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Shape 5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9" name="Shape 5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Shape 6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5" name="Shape 6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Shape 6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1" name="Shape 6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Shape 6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7" name="Shape 6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Shape 6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3" name="Shape 6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Shape 6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9" name="Shape 6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Shape 6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5" name="Shape 6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Shape 6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1" name="Shape 6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Shape 6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7" name="Shape 6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Shape 6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3" name="Shape 6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Shape 9"/>
          <p:cNvSpPr/>
          <p:nvPr/>
        </p:nvSpPr>
        <p:spPr>
          <a:xfrm>
            <a:off x="0" y="0"/>
            <a:ext cx="9144000" cy="6902100"/>
          </a:xfrm>
          <a:prstGeom prst="rect">
            <a:avLst/>
          </a:prstGeom>
          <a:gradFill>
            <a:gsLst>
              <a:gs pos="0">
                <a:srgbClr val="003171"/>
              </a:gs>
              <a:gs pos="100000">
                <a:srgbClr val="549FFF"/>
              </a:gs>
            </a:gsLst>
            <a:lin ang="7920000" scaled="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0" name="Shape 10"/>
          <p:cNvSpPr/>
          <p:nvPr/>
        </p:nvSpPr>
        <p:spPr>
          <a:xfrm flipH="1">
            <a:off x="-3833" y="16053"/>
            <a:ext cx="10925833" cy="688103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1" name="Shape 11"/>
          <p:cNvSpPr/>
          <p:nvPr/>
        </p:nvSpPr>
        <p:spPr>
          <a:xfrm flipH="1">
            <a:off x="14659" y="881"/>
            <a:ext cx="10500941" cy="688103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spcFirstLastPara="1" wrap="square" lIns="91425" tIns="45700" rIns="91425" bIns="45700" anchor="b" anchorCtr="0">
            <a:noAutofit/>
          </a:bodyPr>
          <a:lstStyle/>
          <a:p>
            <a:pPr marL="0" lvl="0" indent="0">
              <a:spcBef>
                <a:spcPts val="0"/>
              </a:spcBef>
              <a:spcAft>
                <a:spcPts val="0"/>
              </a:spcAft>
              <a:buNone/>
            </a:pPr>
            <a:endParaRPr/>
          </a:p>
        </p:txBody>
      </p:sp>
      <p:sp>
        <p:nvSpPr>
          <p:cNvPr id="12" name="Shape 12"/>
          <p:cNvSpPr/>
          <p:nvPr/>
        </p:nvSpPr>
        <p:spPr>
          <a:xfrm>
            <a:off x="-846667" y="-882"/>
            <a:ext cx="2167467"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3" name="Shape 13"/>
          <p:cNvSpPr/>
          <p:nvPr/>
        </p:nvSpPr>
        <p:spPr>
          <a:xfrm rot="10800000" flipH="1">
            <a:off x="-524934" y="-4974"/>
            <a:ext cx="1403435"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4" name="Shape 14"/>
          <p:cNvSpPr txBox="1">
            <a:spLocks noGrp="1"/>
          </p:cNvSpPr>
          <p:nvPr>
            <p:ph type="ctrTitle"/>
          </p:nvPr>
        </p:nvSpPr>
        <p:spPr>
          <a:xfrm>
            <a:off x="1082040" y="1656080"/>
            <a:ext cx="7050900" cy="1470000"/>
          </a:xfrm>
          <a:prstGeom prst="rect">
            <a:avLst/>
          </a:prstGeom>
        </p:spPr>
        <p:txBody>
          <a:bodyPr spcFirstLastPara="1" wrap="square" lIns="91425" tIns="91425" rIns="91425" bIns="91425" anchor="b" anchorCtr="0"/>
          <a:lstStyle>
            <a:lvl1pPr lvl="0" algn="r">
              <a:spcBef>
                <a:spcPts val="0"/>
              </a:spcBef>
              <a:spcAft>
                <a:spcPts val="0"/>
              </a:spcAft>
              <a:buClr>
                <a:schemeClr val="lt1"/>
              </a:buClr>
              <a:buSzPts val="4800"/>
              <a:buNone/>
              <a:defRPr sz="4800">
                <a:solidFill>
                  <a:schemeClr val="lt1"/>
                </a:solidFill>
              </a:defRPr>
            </a:lvl1pPr>
            <a:lvl2pPr lvl="1" algn="r">
              <a:spcBef>
                <a:spcPts val="0"/>
              </a:spcBef>
              <a:spcAft>
                <a:spcPts val="0"/>
              </a:spcAft>
              <a:buClr>
                <a:schemeClr val="lt1"/>
              </a:buClr>
              <a:buSzPts val="4800"/>
              <a:buNone/>
              <a:defRPr sz="4800">
                <a:solidFill>
                  <a:schemeClr val="lt1"/>
                </a:solidFill>
              </a:defRPr>
            </a:lvl2pPr>
            <a:lvl3pPr lvl="2" algn="r">
              <a:spcBef>
                <a:spcPts val="0"/>
              </a:spcBef>
              <a:spcAft>
                <a:spcPts val="0"/>
              </a:spcAft>
              <a:buClr>
                <a:schemeClr val="lt1"/>
              </a:buClr>
              <a:buSzPts val="4800"/>
              <a:buNone/>
              <a:defRPr sz="4800">
                <a:solidFill>
                  <a:schemeClr val="lt1"/>
                </a:solidFill>
              </a:defRPr>
            </a:lvl3pPr>
            <a:lvl4pPr lvl="3" algn="r">
              <a:spcBef>
                <a:spcPts val="0"/>
              </a:spcBef>
              <a:spcAft>
                <a:spcPts val="0"/>
              </a:spcAft>
              <a:buClr>
                <a:schemeClr val="lt1"/>
              </a:buClr>
              <a:buSzPts val="4800"/>
              <a:buNone/>
              <a:defRPr sz="4800">
                <a:solidFill>
                  <a:schemeClr val="lt1"/>
                </a:solidFill>
              </a:defRPr>
            </a:lvl4pPr>
            <a:lvl5pPr lvl="4" algn="r">
              <a:spcBef>
                <a:spcPts val="0"/>
              </a:spcBef>
              <a:spcAft>
                <a:spcPts val="0"/>
              </a:spcAft>
              <a:buClr>
                <a:schemeClr val="lt1"/>
              </a:buClr>
              <a:buSzPts val="4800"/>
              <a:buNone/>
              <a:defRPr sz="4800">
                <a:solidFill>
                  <a:schemeClr val="lt1"/>
                </a:solidFill>
              </a:defRPr>
            </a:lvl5pPr>
            <a:lvl6pPr lvl="5" algn="r">
              <a:spcBef>
                <a:spcPts val="0"/>
              </a:spcBef>
              <a:spcAft>
                <a:spcPts val="0"/>
              </a:spcAft>
              <a:buClr>
                <a:schemeClr val="lt1"/>
              </a:buClr>
              <a:buSzPts val="4800"/>
              <a:buNone/>
              <a:defRPr sz="4800">
                <a:solidFill>
                  <a:schemeClr val="lt1"/>
                </a:solidFill>
              </a:defRPr>
            </a:lvl6pPr>
            <a:lvl7pPr lvl="6" algn="r">
              <a:spcBef>
                <a:spcPts val="0"/>
              </a:spcBef>
              <a:spcAft>
                <a:spcPts val="0"/>
              </a:spcAft>
              <a:buClr>
                <a:schemeClr val="lt1"/>
              </a:buClr>
              <a:buSzPts val="4800"/>
              <a:buNone/>
              <a:defRPr sz="4800">
                <a:solidFill>
                  <a:schemeClr val="lt1"/>
                </a:solidFill>
              </a:defRPr>
            </a:lvl7pPr>
            <a:lvl8pPr lvl="7" algn="r">
              <a:spcBef>
                <a:spcPts val="0"/>
              </a:spcBef>
              <a:spcAft>
                <a:spcPts val="0"/>
              </a:spcAft>
              <a:buClr>
                <a:schemeClr val="lt1"/>
              </a:buClr>
              <a:buSzPts val="4800"/>
              <a:buNone/>
              <a:defRPr sz="4800">
                <a:solidFill>
                  <a:schemeClr val="lt1"/>
                </a:solidFill>
              </a:defRPr>
            </a:lvl8pPr>
            <a:lvl9pPr lvl="8" algn="r">
              <a:spcBef>
                <a:spcPts val="0"/>
              </a:spcBef>
              <a:spcAft>
                <a:spcPts val="0"/>
              </a:spcAft>
              <a:buClr>
                <a:schemeClr val="lt1"/>
              </a:buClr>
              <a:buSzPts val="4800"/>
              <a:buNone/>
              <a:defRPr sz="4800">
                <a:solidFill>
                  <a:schemeClr val="lt1"/>
                </a:solidFill>
              </a:defRPr>
            </a:lvl9pPr>
          </a:lstStyle>
          <a:p>
            <a:endParaRPr/>
          </a:p>
        </p:txBody>
      </p:sp>
      <p:sp>
        <p:nvSpPr>
          <p:cNvPr id="15" name="Shape 15"/>
          <p:cNvSpPr txBox="1">
            <a:spLocks noGrp="1"/>
          </p:cNvSpPr>
          <p:nvPr>
            <p:ph type="subTitle" idx="1"/>
          </p:nvPr>
        </p:nvSpPr>
        <p:spPr>
          <a:xfrm>
            <a:off x="1082040" y="3230880"/>
            <a:ext cx="7035900" cy="925500"/>
          </a:xfrm>
          <a:prstGeom prst="rect">
            <a:avLst/>
          </a:prstGeom>
        </p:spPr>
        <p:txBody>
          <a:bodyPr spcFirstLastPara="1" wrap="square" lIns="91425" tIns="91425" rIns="91425" bIns="91425" anchor="t" anchorCtr="0"/>
          <a:lstStyle>
            <a:lvl1pPr lvl="0" algn="r">
              <a:spcBef>
                <a:spcPts val="0"/>
              </a:spcBef>
              <a:spcAft>
                <a:spcPts val="0"/>
              </a:spcAft>
              <a:buClr>
                <a:schemeClr val="lt1"/>
              </a:buClr>
              <a:buSzPts val="2400"/>
              <a:buNone/>
              <a:defRPr sz="2400">
                <a:solidFill>
                  <a:schemeClr val="lt1"/>
                </a:solidFill>
              </a:defRPr>
            </a:lvl1pPr>
            <a:lvl2pPr lvl="1" algn="r">
              <a:spcBef>
                <a:spcPts val="0"/>
              </a:spcBef>
              <a:spcAft>
                <a:spcPts val="0"/>
              </a:spcAft>
              <a:buClr>
                <a:schemeClr val="lt1"/>
              </a:buClr>
              <a:buSzPts val="2400"/>
              <a:buNone/>
              <a:defRPr sz="2400">
                <a:solidFill>
                  <a:schemeClr val="lt1"/>
                </a:solidFill>
              </a:defRPr>
            </a:lvl2pPr>
            <a:lvl3pPr lvl="2" algn="r">
              <a:spcBef>
                <a:spcPts val="0"/>
              </a:spcBef>
              <a:spcAft>
                <a:spcPts val="0"/>
              </a:spcAft>
              <a:buClr>
                <a:schemeClr val="lt1"/>
              </a:buClr>
              <a:buSzPts val="2400"/>
              <a:buNone/>
              <a:defRPr>
                <a:solidFill>
                  <a:schemeClr val="lt1"/>
                </a:solidFill>
              </a:defRPr>
            </a:lvl3pPr>
            <a:lvl4pPr lvl="3" algn="r">
              <a:spcBef>
                <a:spcPts val="0"/>
              </a:spcBef>
              <a:spcAft>
                <a:spcPts val="0"/>
              </a:spcAft>
              <a:buClr>
                <a:schemeClr val="lt1"/>
              </a:buClr>
              <a:buSzPts val="2400"/>
              <a:buNone/>
              <a:defRPr sz="2400">
                <a:solidFill>
                  <a:schemeClr val="lt1"/>
                </a:solidFill>
              </a:defRPr>
            </a:lvl4pPr>
            <a:lvl5pPr lvl="4" algn="r">
              <a:spcBef>
                <a:spcPts val="0"/>
              </a:spcBef>
              <a:spcAft>
                <a:spcPts val="0"/>
              </a:spcAft>
              <a:buClr>
                <a:schemeClr val="lt1"/>
              </a:buClr>
              <a:buSzPts val="2400"/>
              <a:buNone/>
              <a:defRPr sz="2400">
                <a:solidFill>
                  <a:schemeClr val="lt1"/>
                </a:solidFill>
              </a:defRPr>
            </a:lvl5pPr>
            <a:lvl6pPr lvl="5" algn="r">
              <a:spcBef>
                <a:spcPts val="0"/>
              </a:spcBef>
              <a:spcAft>
                <a:spcPts val="0"/>
              </a:spcAft>
              <a:buClr>
                <a:schemeClr val="lt1"/>
              </a:buClr>
              <a:buSzPts val="2400"/>
              <a:buNone/>
              <a:defRPr sz="2400">
                <a:solidFill>
                  <a:schemeClr val="lt1"/>
                </a:solidFill>
              </a:defRPr>
            </a:lvl6pPr>
            <a:lvl7pPr lvl="6" algn="r">
              <a:spcBef>
                <a:spcPts val="0"/>
              </a:spcBef>
              <a:spcAft>
                <a:spcPts val="0"/>
              </a:spcAft>
              <a:buClr>
                <a:schemeClr val="lt1"/>
              </a:buClr>
              <a:buSzPts val="2400"/>
              <a:buNone/>
              <a:defRPr sz="2400">
                <a:solidFill>
                  <a:schemeClr val="lt1"/>
                </a:solidFill>
              </a:defRPr>
            </a:lvl7pPr>
            <a:lvl8pPr lvl="7" algn="r">
              <a:spcBef>
                <a:spcPts val="0"/>
              </a:spcBef>
              <a:spcAft>
                <a:spcPts val="0"/>
              </a:spcAft>
              <a:buClr>
                <a:schemeClr val="lt1"/>
              </a:buClr>
              <a:buSzPts val="2400"/>
              <a:buNone/>
              <a:defRPr sz="2400">
                <a:solidFill>
                  <a:schemeClr val="lt1"/>
                </a:solidFill>
              </a:defRPr>
            </a:lvl8pPr>
            <a:lvl9pPr lvl="8" algn="r">
              <a:spcBef>
                <a:spcPts val="0"/>
              </a:spcBef>
              <a:spcAft>
                <a:spcPts val="0"/>
              </a:spcAft>
              <a:buClr>
                <a:schemeClr val="lt1"/>
              </a:buClr>
              <a:buSzPts val="24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p:nvPr/>
        </p:nvSpPr>
        <p:spPr>
          <a:xfrm rot="10800000" flipH="1">
            <a:off x="-348182" y="-21900"/>
            <a:ext cx="1723520" cy="68799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8" name="Shape 18"/>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lstStyle>
            <a:lvl1pPr marL="457200" lvl="0" indent="-431800">
              <a:spcBef>
                <a:spcPts val="0"/>
              </a:spcBef>
              <a:spcAft>
                <a:spcPts val="0"/>
              </a:spcAft>
              <a:buSzPts val="3200"/>
              <a:buChar char="●"/>
              <a:defRPr/>
            </a:lvl1pPr>
            <a:lvl2pPr marL="914400" lvl="1" indent="-406400">
              <a:spcBef>
                <a:spcPts val="0"/>
              </a:spcBef>
              <a:spcAft>
                <a:spcPts val="0"/>
              </a:spcAft>
              <a:buSzPts val="2800"/>
              <a:buChar char="○"/>
              <a:defRPr/>
            </a:lvl2pPr>
            <a:lvl3pPr marL="1371600" lvl="2" indent="-381000">
              <a:spcBef>
                <a:spcPts val="0"/>
              </a:spcBef>
              <a:spcAft>
                <a:spcPts val="0"/>
              </a:spcAft>
              <a:buSzPts val="24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19" name="Shape 19"/>
          <p:cNvSpPr/>
          <p:nvPr/>
        </p:nvSpPr>
        <p:spPr>
          <a:xfrm rot="10800000" flipH="1">
            <a:off x="-1118653" y="-4700"/>
            <a:ext cx="3100651"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20" name="Shape 20"/>
          <p:cNvSpPr/>
          <p:nvPr/>
        </p:nvSpPr>
        <p:spPr>
          <a:xfrm rot="10800000">
            <a:off x="8088847" y="-6970"/>
            <a:ext cx="1100668" cy="686497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21" name="Shape 21"/>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Shape 23"/>
          <p:cNvSpPr/>
          <p:nvPr/>
        </p:nvSpPr>
        <p:spPr>
          <a:xfrm rot="10800000" flipH="1">
            <a:off x="-348182" y="-21900"/>
            <a:ext cx="1723520" cy="68799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24" name="Shape 24"/>
          <p:cNvSpPr/>
          <p:nvPr/>
        </p:nvSpPr>
        <p:spPr>
          <a:xfrm rot="10800000" flipH="1">
            <a:off x="-1118653" y="-4700"/>
            <a:ext cx="3100651"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25" name="Shape 25"/>
          <p:cNvSpPr/>
          <p:nvPr/>
        </p:nvSpPr>
        <p:spPr>
          <a:xfrm rot="10800000">
            <a:off x="8088847" y="-6970"/>
            <a:ext cx="1100668" cy="686497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26" name="Shape 26"/>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a:p>
        </p:txBody>
      </p:sp>
      <p:sp>
        <p:nvSpPr>
          <p:cNvPr id="27" name="Shape 27"/>
          <p:cNvSpPr txBox="1">
            <a:spLocks noGrp="1"/>
          </p:cNvSpPr>
          <p:nvPr>
            <p:ph type="body" idx="1"/>
          </p:nvPr>
        </p:nvSpPr>
        <p:spPr>
          <a:xfrm>
            <a:off x="457200" y="1658990"/>
            <a:ext cx="4038600" cy="4840500"/>
          </a:xfrm>
          <a:prstGeom prst="rect">
            <a:avLst/>
          </a:prstGeom>
        </p:spPr>
        <p:txBody>
          <a:bodyPr spcFirstLastPara="1" wrap="square" lIns="91425" tIns="91425" rIns="91425" bIns="91425" anchor="t" anchorCtr="0"/>
          <a:lstStyle>
            <a:lvl1pPr marL="457200" lvl="0" indent="-431800">
              <a:spcBef>
                <a:spcPts val="0"/>
              </a:spcBef>
              <a:spcAft>
                <a:spcPts val="0"/>
              </a:spcAft>
              <a:buSzPts val="3200"/>
              <a:buChar char="●"/>
              <a:defRPr sz="2800"/>
            </a:lvl1pPr>
            <a:lvl2pPr marL="914400" lvl="1" indent="-406400">
              <a:spcBef>
                <a:spcPts val="0"/>
              </a:spcBef>
              <a:spcAft>
                <a:spcPts val="0"/>
              </a:spcAft>
              <a:buSzPts val="2800"/>
              <a:buChar char="○"/>
              <a:defRPr sz="2400"/>
            </a:lvl2pPr>
            <a:lvl3pPr marL="1371600" lvl="2" indent="-381000">
              <a:spcBef>
                <a:spcPts val="0"/>
              </a:spcBef>
              <a:spcAft>
                <a:spcPts val="0"/>
              </a:spcAft>
              <a:buSzPts val="2400"/>
              <a:buChar char="■"/>
              <a:defRPr sz="2000"/>
            </a:lvl3pPr>
            <a:lvl4pPr marL="1828800" lvl="3" indent="-355600">
              <a:spcBef>
                <a:spcPts val="0"/>
              </a:spcBef>
              <a:spcAft>
                <a:spcPts val="0"/>
              </a:spcAft>
              <a:buSzPts val="2000"/>
              <a:buChar char="●"/>
              <a:defRPr sz="1800"/>
            </a:lvl4pPr>
            <a:lvl5pPr marL="2286000" lvl="4" indent="-355600">
              <a:spcBef>
                <a:spcPts val="0"/>
              </a:spcBef>
              <a:spcAft>
                <a:spcPts val="0"/>
              </a:spcAft>
              <a:buSzPts val="2000"/>
              <a:buChar char="○"/>
              <a:defRPr sz="1800"/>
            </a:lvl5pPr>
            <a:lvl6pPr marL="2743200" lvl="5" indent="-355600">
              <a:spcBef>
                <a:spcPts val="0"/>
              </a:spcBef>
              <a:spcAft>
                <a:spcPts val="0"/>
              </a:spcAft>
              <a:buSzPts val="2000"/>
              <a:buChar char="■"/>
              <a:defRPr sz="1800"/>
            </a:lvl6pPr>
            <a:lvl7pPr marL="3200400" lvl="6" indent="-355600">
              <a:spcBef>
                <a:spcPts val="0"/>
              </a:spcBef>
              <a:spcAft>
                <a:spcPts val="0"/>
              </a:spcAft>
              <a:buSzPts val="2000"/>
              <a:buChar char="●"/>
              <a:defRPr sz="1800"/>
            </a:lvl7pPr>
            <a:lvl8pPr marL="3657600" lvl="7" indent="-355600">
              <a:spcBef>
                <a:spcPts val="0"/>
              </a:spcBef>
              <a:spcAft>
                <a:spcPts val="0"/>
              </a:spcAft>
              <a:buSzPts val="2000"/>
              <a:buChar char="○"/>
              <a:defRPr sz="1800"/>
            </a:lvl8pPr>
            <a:lvl9pPr marL="4114800" lvl="8" indent="-355600">
              <a:spcBef>
                <a:spcPts val="0"/>
              </a:spcBef>
              <a:spcAft>
                <a:spcPts val="0"/>
              </a:spcAft>
              <a:buSzPts val="2000"/>
              <a:buChar char="■"/>
              <a:defRPr sz="1800"/>
            </a:lvl9pPr>
          </a:lstStyle>
          <a:p>
            <a:endParaRPr/>
          </a:p>
        </p:txBody>
      </p:sp>
      <p:sp>
        <p:nvSpPr>
          <p:cNvPr id="28" name="Shape 28"/>
          <p:cNvSpPr txBox="1">
            <a:spLocks noGrp="1"/>
          </p:cNvSpPr>
          <p:nvPr>
            <p:ph type="body" idx="2"/>
          </p:nvPr>
        </p:nvSpPr>
        <p:spPr>
          <a:xfrm>
            <a:off x="4648200" y="1658990"/>
            <a:ext cx="4038600" cy="4840500"/>
          </a:xfrm>
          <a:prstGeom prst="rect">
            <a:avLst/>
          </a:prstGeom>
        </p:spPr>
        <p:txBody>
          <a:bodyPr spcFirstLastPara="1" wrap="square" lIns="91425" tIns="91425" rIns="91425" bIns="91425" anchor="t" anchorCtr="0"/>
          <a:lstStyle>
            <a:lvl1pPr marL="457200" lvl="0" indent="-431800">
              <a:spcBef>
                <a:spcPts val="0"/>
              </a:spcBef>
              <a:spcAft>
                <a:spcPts val="0"/>
              </a:spcAft>
              <a:buSzPts val="3200"/>
              <a:buChar char="●"/>
              <a:defRPr sz="2800"/>
            </a:lvl1pPr>
            <a:lvl2pPr marL="914400" lvl="1" indent="-406400">
              <a:spcBef>
                <a:spcPts val="0"/>
              </a:spcBef>
              <a:spcAft>
                <a:spcPts val="0"/>
              </a:spcAft>
              <a:buSzPts val="2800"/>
              <a:buChar char="○"/>
              <a:defRPr sz="2400"/>
            </a:lvl2pPr>
            <a:lvl3pPr marL="1371600" lvl="2" indent="-381000">
              <a:spcBef>
                <a:spcPts val="0"/>
              </a:spcBef>
              <a:spcAft>
                <a:spcPts val="0"/>
              </a:spcAft>
              <a:buSzPts val="2400"/>
              <a:buChar char="■"/>
              <a:defRPr sz="2000"/>
            </a:lvl3pPr>
            <a:lvl4pPr marL="1828800" lvl="3" indent="-355600">
              <a:spcBef>
                <a:spcPts val="0"/>
              </a:spcBef>
              <a:spcAft>
                <a:spcPts val="0"/>
              </a:spcAft>
              <a:buSzPts val="2000"/>
              <a:buChar char="●"/>
              <a:defRPr sz="1800"/>
            </a:lvl4pPr>
            <a:lvl5pPr marL="2286000" lvl="4" indent="-355600">
              <a:spcBef>
                <a:spcPts val="0"/>
              </a:spcBef>
              <a:spcAft>
                <a:spcPts val="0"/>
              </a:spcAft>
              <a:buSzPts val="2000"/>
              <a:buChar char="○"/>
              <a:defRPr sz="1800"/>
            </a:lvl5pPr>
            <a:lvl6pPr marL="2743200" lvl="5" indent="-355600">
              <a:spcBef>
                <a:spcPts val="0"/>
              </a:spcBef>
              <a:spcAft>
                <a:spcPts val="0"/>
              </a:spcAft>
              <a:buSzPts val="2000"/>
              <a:buChar char="■"/>
              <a:defRPr sz="1800"/>
            </a:lvl6pPr>
            <a:lvl7pPr marL="3200400" lvl="6" indent="-355600">
              <a:spcBef>
                <a:spcPts val="0"/>
              </a:spcBef>
              <a:spcAft>
                <a:spcPts val="0"/>
              </a:spcAft>
              <a:buSzPts val="2000"/>
              <a:buChar char="●"/>
              <a:defRPr sz="1800"/>
            </a:lvl7pPr>
            <a:lvl8pPr marL="3657600" lvl="7" indent="-355600">
              <a:spcBef>
                <a:spcPts val="0"/>
              </a:spcBef>
              <a:spcAft>
                <a:spcPts val="0"/>
              </a:spcAft>
              <a:buSzPts val="2000"/>
              <a:buChar char="○"/>
              <a:defRPr sz="1800"/>
            </a:lvl8pPr>
            <a:lvl9pPr marL="4114800" lvl="8" indent="-355600">
              <a:spcBef>
                <a:spcPts val="0"/>
              </a:spcBef>
              <a:spcAft>
                <a:spcPts val="0"/>
              </a:spcAft>
              <a:buSzPts val="2000"/>
              <a:buChar cha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Shape 30"/>
          <p:cNvSpPr/>
          <p:nvPr/>
        </p:nvSpPr>
        <p:spPr>
          <a:xfrm rot="10800000" flipH="1">
            <a:off x="-348182" y="-21900"/>
            <a:ext cx="1723520" cy="68799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31" name="Shape 31"/>
          <p:cNvSpPr/>
          <p:nvPr/>
        </p:nvSpPr>
        <p:spPr>
          <a:xfrm rot="10800000" flipH="1">
            <a:off x="-1118653" y="-4700"/>
            <a:ext cx="3100651"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32" name="Shape 32"/>
          <p:cNvSpPr/>
          <p:nvPr/>
        </p:nvSpPr>
        <p:spPr>
          <a:xfrm rot="10800000">
            <a:off x="8088847" y="-6970"/>
            <a:ext cx="1100668" cy="686497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33" name="Shape 33"/>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4"/>
        <p:cNvGrpSpPr/>
        <p:nvPr/>
      </p:nvGrpSpPr>
      <p:grpSpPr>
        <a:xfrm>
          <a:off x="0" y="0"/>
          <a:ext cx="0" cy="0"/>
          <a:chOff x="0" y="0"/>
          <a:chExt cx="0" cy="0"/>
        </a:xfrm>
      </p:grpSpPr>
      <p:grpSp>
        <p:nvGrpSpPr>
          <p:cNvPr id="35" name="Shape 35"/>
          <p:cNvGrpSpPr/>
          <p:nvPr/>
        </p:nvGrpSpPr>
        <p:grpSpPr>
          <a:xfrm>
            <a:off x="-6264" y="4933387"/>
            <a:ext cx="9150267" cy="3100651"/>
            <a:chOff x="-6264" y="4933387"/>
            <a:chExt cx="9150267" cy="3100651"/>
          </a:xfrm>
        </p:grpSpPr>
        <p:sp>
          <p:nvSpPr>
            <p:cNvPr id="36" name="Shape 36"/>
            <p:cNvSpPr/>
            <p:nvPr/>
          </p:nvSpPr>
          <p:spPr>
            <a:xfrm>
              <a:off x="-8" y="5537200"/>
              <a:ext cx="9144009"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37" name="Shape 37"/>
            <p:cNvSpPr/>
            <p:nvPr/>
          </p:nvSpPr>
          <p:spPr>
            <a:xfrm rot="5400000" flipH="1">
              <a:off x="3018543" y="1908579"/>
              <a:ext cx="3100651" cy="9150267"/>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38" name="Shape 38"/>
            <p:cNvSpPr/>
            <p:nvPr/>
          </p:nvSpPr>
          <p:spPr>
            <a:xfrm>
              <a:off x="-8" y="5740400"/>
              <a:ext cx="9144011"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grpSp>
      <p:sp>
        <p:nvSpPr>
          <p:cNvPr id="39" name="Shape 39"/>
          <p:cNvSpPr txBox="1">
            <a:spLocks noGrp="1"/>
          </p:cNvSpPr>
          <p:nvPr>
            <p:ph type="body" idx="1"/>
          </p:nvPr>
        </p:nvSpPr>
        <p:spPr>
          <a:xfrm>
            <a:off x="1792288" y="5367338"/>
            <a:ext cx="5486400" cy="804900"/>
          </a:xfrm>
          <a:prstGeom prst="rect">
            <a:avLst/>
          </a:prstGeom>
        </p:spPr>
        <p:txBody>
          <a:bodyPr spcFirstLastPara="1" wrap="square" lIns="91425" tIns="91425" rIns="91425" bIns="91425" anchor="ctr" anchorCtr="0"/>
          <a:lstStyle>
            <a:lvl1pPr marL="457200" lvl="0" indent="-228600" algn="ctr">
              <a:spcBef>
                <a:spcPts val="0"/>
              </a:spcBef>
              <a:spcAft>
                <a:spcPts val="0"/>
              </a:spcAft>
              <a:buSzPts val="2400"/>
              <a:buNone/>
              <a:defRPr sz="24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wave">
    <p:bg>
      <p:bgPr>
        <a:gradFill>
          <a:gsLst>
            <a:gs pos="0">
              <a:schemeClr val="lt2"/>
            </a:gs>
            <a:gs pos="100000">
              <a:schemeClr val="accent1"/>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8"/>
            <a:ext cx="8229600" cy="13257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00387E"/>
              </a:buClr>
              <a:buSzPts val="4000"/>
              <a:buFont typeface="Trebuchet MS"/>
              <a:buNone/>
              <a:defRPr sz="4000" b="1">
                <a:solidFill>
                  <a:srgbClr val="00387E"/>
                </a:solidFill>
                <a:latin typeface="Trebuchet MS"/>
                <a:ea typeface="Trebuchet MS"/>
                <a:cs typeface="Trebuchet MS"/>
                <a:sym typeface="Trebuchet MS"/>
              </a:defRPr>
            </a:lvl1pPr>
            <a:lvl2pPr lvl="1">
              <a:spcBef>
                <a:spcPts val="0"/>
              </a:spcBef>
              <a:spcAft>
                <a:spcPts val="0"/>
              </a:spcAft>
              <a:buClr>
                <a:srgbClr val="00387E"/>
              </a:buClr>
              <a:buSzPts val="4000"/>
              <a:buFont typeface="Trebuchet MS"/>
              <a:buNone/>
              <a:defRPr sz="4000" b="1">
                <a:solidFill>
                  <a:srgbClr val="00387E"/>
                </a:solidFill>
                <a:latin typeface="Trebuchet MS"/>
                <a:ea typeface="Trebuchet MS"/>
                <a:cs typeface="Trebuchet MS"/>
                <a:sym typeface="Trebuchet MS"/>
              </a:defRPr>
            </a:lvl2pPr>
            <a:lvl3pPr lvl="2">
              <a:spcBef>
                <a:spcPts val="0"/>
              </a:spcBef>
              <a:spcAft>
                <a:spcPts val="0"/>
              </a:spcAft>
              <a:buClr>
                <a:srgbClr val="00387E"/>
              </a:buClr>
              <a:buSzPts val="4000"/>
              <a:buFont typeface="Trebuchet MS"/>
              <a:buNone/>
              <a:defRPr sz="4000" b="1">
                <a:solidFill>
                  <a:srgbClr val="00387E"/>
                </a:solidFill>
                <a:latin typeface="Trebuchet MS"/>
                <a:ea typeface="Trebuchet MS"/>
                <a:cs typeface="Trebuchet MS"/>
                <a:sym typeface="Trebuchet MS"/>
              </a:defRPr>
            </a:lvl3pPr>
            <a:lvl4pPr lvl="3">
              <a:spcBef>
                <a:spcPts val="0"/>
              </a:spcBef>
              <a:spcAft>
                <a:spcPts val="0"/>
              </a:spcAft>
              <a:buClr>
                <a:srgbClr val="00387E"/>
              </a:buClr>
              <a:buSzPts val="4000"/>
              <a:buFont typeface="Trebuchet MS"/>
              <a:buNone/>
              <a:defRPr sz="4000" b="1">
                <a:solidFill>
                  <a:srgbClr val="00387E"/>
                </a:solidFill>
                <a:latin typeface="Trebuchet MS"/>
                <a:ea typeface="Trebuchet MS"/>
                <a:cs typeface="Trebuchet MS"/>
                <a:sym typeface="Trebuchet MS"/>
              </a:defRPr>
            </a:lvl4pPr>
            <a:lvl5pPr lvl="4">
              <a:spcBef>
                <a:spcPts val="0"/>
              </a:spcBef>
              <a:spcAft>
                <a:spcPts val="0"/>
              </a:spcAft>
              <a:buClr>
                <a:srgbClr val="00387E"/>
              </a:buClr>
              <a:buSzPts val="4000"/>
              <a:buFont typeface="Trebuchet MS"/>
              <a:buNone/>
              <a:defRPr sz="4000" b="1">
                <a:solidFill>
                  <a:srgbClr val="00387E"/>
                </a:solidFill>
                <a:latin typeface="Trebuchet MS"/>
                <a:ea typeface="Trebuchet MS"/>
                <a:cs typeface="Trebuchet MS"/>
                <a:sym typeface="Trebuchet MS"/>
              </a:defRPr>
            </a:lvl5pPr>
            <a:lvl6pPr lvl="5">
              <a:spcBef>
                <a:spcPts val="0"/>
              </a:spcBef>
              <a:spcAft>
                <a:spcPts val="0"/>
              </a:spcAft>
              <a:buClr>
                <a:srgbClr val="00387E"/>
              </a:buClr>
              <a:buSzPts val="4000"/>
              <a:buFont typeface="Trebuchet MS"/>
              <a:buNone/>
              <a:defRPr sz="4000" b="1">
                <a:solidFill>
                  <a:srgbClr val="00387E"/>
                </a:solidFill>
                <a:latin typeface="Trebuchet MS"/>
                <a:ea typeface="Trebuchet MS"/>
                <a:cs typeface="Trebuchet MS"/>
                <a:sym typeface="Trebuchet MS"/>
              </a:defRPr>
            </a:lvl6pPr>
            <a:lvl7pPr lvl="6">
              <a:spcBef>
                <a:spcPts val="0"/>
              </a:spcBef>
              <a:spcAft>
                <a:spcPts val="0"/>
              </a:spcAft>
              <a:buClr>
                <a:srgbClr val="00387E"/>
              </a:buClr>
              <a:buSzPts val="4000"/>
              <a:buFont typeface="Trebuchet MS"/>
              <a:buNone/>
              <a:defRPr sz="4000" b="1">
                <a:solidFill>
                  <a:srgbClr val="00387E"/>
                </a:solidFill>
                <a:latin typeface="Trebuchet MS"/>
                <a:ea typeface="Trebuchet MS"/>
                <a:cs typeface="Trebuchet MS"/>
                <a:sym typeface="Trebuchet MS"/>
              </a:defRPr>
            </a:lvl7pPr>
            <a:lvl8pPr lvl="7">
              <a:spcBef>
                <a:spcPts val="0"/>
              </a:spcBef>
              <a:spcAft>
                <a:spcPts val="0"/>
              </a:spcAft>
              <a:buClr>
                <a:srgbClr val="00387E"/>
              </a:buClr>
              <a:buSzPts val="4000"/>
              <a:buFont typeface="Trebuchet MS"/>
              <a:buNone/>
              <a:defRPr sz="4000" b="1">
                <a:solidFill>
                  <a:srgbClr val="00387E"/>
                </a:solidFill>
                <a:latin typeface="Trebuchet MS"/>
                <a:ea typeface="Trebuchet MS"/>
                <a:cs typeface="Trebuchet MS"/>
                <a:sym typeface="Trebuchet MS"/>
              </a:defRPr>
            </a:lvl8pPr>
            <a:lvl9pPr lvl="8">
              <a:spcBef>
                <a:spcPts val="0"/>
              </a:spcBef>
              <a:spcAft>
                <a:spcPts val="0"/>
              </a:spcAft>
              <a:buClr>
                <a:srgbClr val="00387E"/>
              </a:buClr>
              <a:buSzPts val="4000"/>
              <a:buFont typeface="Trebuchet MS"/>
              <a:buNone/>
              <a:defRPr sz="4000" b="1">
                <a:solidFill>
                  <a:srgbClr val="00387E"/>
                </a:solidFill>
                <a:latin typeface="Trebuchet MS"/>
                <a:ea typeface="Trebuchet MS"/>
                <a:cs typeface="Trebuchet MS"/>
                <a:sym typeface="Trebuchet MS"/>
              </a:defRPr>
            </a:lvl9pPr>
          </a:lstStyle>
          <a:p>
            <a:endParaRPr/>
          </a:p>
        </p:txBody>
      </p:sp>
      <p:sp>
        <p:nvSpPr>
          <p:cNvPr id="7" name="Shape 7"/>
          <p:cNvSpPr txBox="1">
            <a:spLocks noGrp="1"/>
          </p:cNvSpPr>
          <p:nvPr>
            <p:ph type="body" idx="1"/>
          </p:nvPr>
        </p:nvSpPr>
        <p:spPr>
          <a:xfrm>
            <a:off x="457200" y="1727200"/>
            <a:ext cx="8229600" cy="4526100"/>
          </a:xfrm>
          <a:prstGeom prst="rect">
            <a:avLst/>
          </a:prstGeom>
          <a:noFill/>
          <a:ln>
            <a:noFill/>
          </a:ln>
        </p:spPr>
        <p:txBody>
          <a:bodyPr spcFirstLastPara="1" wrap="square" lIns="91425" tIns="91425" rIns="91425" bIns="91425" anchor="t" anchorCtr="0"/>
          <a:lstStyle>
            <a:lvl1pPr marL="457200" lvl="0" indent="-431800">
              <a:spcBef>
                <a:spcPts val="0"/>
              </a:spcBef>
              <a:spcAft>
                <a:spcPts val="0"/>
              </a:spcAft>
              <a:buClr>
                <a:schemeClr val="dk2"/>
              </a:buClr>
              <a:buSzPts val="3200"/>
              <a:buFont typeface="Trebuchet MS"/>
              <a:buChar char="●"/>
              <a:defRPr sz="3200">
                <a:solidFill>
                  <a:schemeClr val="dk2"/>
                </a:solidFill>
                <a:latin typeface="Trebuchet MS"/>
                <a:ea typeface="Trebuchet MS"/>
                <a:cs typeface="Trebuchet MS"/>
                <a:sym typeface="Trebuchet MS"/>
              </a:defRPr>
            </a:lvl1pPr>
            <a:lvl2pPr marL="914400" lvl="1" indent="-406400">
              <a:spcBef>
                <a:spcPts val="0"/>
              </a:spcBef>
              <a:spcAft>
                <a:spcPts val="0"/>
              </a:spcAft>
              <a:buClr>
                <a:schemeClr val="dk2"/>
              </a:buClr>
              <a:buSzPts val="2800"/>
              <a:buFont typeface="Trebuchet MS"/>
              <a:buChar char="○"/>
              <a:defRPr sz="2800">
                <a:solidFill>
                  <a:schemeClr val="dk2"/>
                </a:solidFill>
                <a:latin typeface="Trebuchet MS"/>
                <a:ea typeface="Trebuchet MS"/>
                <a:cs typeface="Trebuchet MS"/>
                <a:sym typeface="Trebuchet MS"/>
              </a:defRPr>
            </a:lvl2pPr>
            <a:lvl3pPr marL="1371600" lvl="2" indent="-381000">
              <a:spcBef>
                <a:spcPts val="0"/>
              </a:spcBef>
              <a:spcAft>
                <a:spcPts val="0"/>
              </a:spcAft>
              <a:buClr>
                <a:schemeClr val="dk2"/>
              </a:buClr>
              <a:buSzPts val="2400"/>
              <a:buFont typeface="Trebuchet MS"/>
              <a:buChar char="■"/>
              <a:defRPr sz="2400">
                <a:solidFill>
                  <a:schemeClr val="dk2"/>
                </a:solidFill>
                <a:latin typeface="Trebuchet MS"/>
                <a:ea typeface="Trebuchet MS"/>
                <a:cs typeface="Trebuchet MS"/>
                <a:sym typeface="Trebuchet MS"/>
              </a:defRPr>
            </a:lvl3pPr>
            <a:lvl4pPr marL="1828800" lvl="3" indent="-3556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4pPr>
            <a:lvl5pPr marL="2286000" lvl="4" indent="-3556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5pPr>
            <a:lvl6pPr marL="2743200" lvl="5" indent="-3556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6pPr>
            <a:lvl7pPr marL="3200400" lvl="6" indent="-3556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7pPr>
            <a:lvl8pPr marL="3657600" lvl="7" indent="-3556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8pPr>
            <a:lvl9pPr marL="4114800" lvl="8" indent="-3556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creativecommons.org/licenses/by-nc/3.0/"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slide=id.g2b654b397_040"/><Relationship Id="rId7"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10.xml"/></Relationships>
</file>

<file path=ppt/slides/_rels/slide11.xml.rels><?xml version="1.0" encoding="UTF-8" standalone="yes"?>
<Relationships xmlns="http://schemas.openxmlformats.org/package/2006/relationships"><Relationship Id="rId3" Type="http://schemas.openxmlformats.org/officeDocument/2006/relationships/hyperlink" Target="#slide=id.g2b654b397_048"/><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11.xml"/></Relationships>
</file>

<file path=ppt/slides/_rels/slide12.xml.rels><?xml version="1.0" encoding="UTF-8" standalone="yes"?>
<Relationships xmlns="http://schemas.openxmlformats.org/package/2006/relationships"><Relationship Id="rId3" Type="http://schemas.openxmlformats.org/officeDocument/2006/relationships/hyperlink" Target="#slide=id.g2b654b397_056"/><Relationship Id="rId7"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12.xml"/></Relationships>
</file>

<file path=ppt/slides/_rels/slide13.xml.rels><?xml version="1.0" encoding="UTF-8" standalone="yes"?>
<Relationships xmlns="http://schemas.openxmlformats.org/package/2006/relationships"><Relationship Id="rId3" Type="http://schemas.openxmlformats.org/officeDocument/2006/relationships/hyperlink" Target="#slide=id.g2b654b397_065"/><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13.xml"/></Relationships>
</file>

<file path=ppt/slides/_rels/slide14.xml.rels><?xml version="1.0" encoding="UTF-8" standalone="yes"?>
<Relationships xmlns="http://schemas.openxmlformats.org/package/2006/relationships"><Relationship Id="rId3" Type="http://schemas.openxmlformats.org/officeDocument/2006/relationships/hyperlink" Target="#slide=id.g2b654b397_073"/><Relationship Id="rId7"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14.xml"/></Relationships>
</file>

<file path=ppt/slides/_rels/slide15.xml.rels><?xml version="1.0" encoding="UTF-8" standalone="yes"?>
<Relationships xmlns="http://schemas.openxmlformats.org/package/2006/relationships"><Relationship Id="rId3" Type="http://schemas.openxmlformats.org/officeDocument/2006/relationships/hyperlink" Target="#slide=id.g2b654b397_081"/><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15.xml"/></Relationships>
</file>

<file path=ppt/slides/_rels/slide16.xml.rels><?xml version="1.0" encoding="UTF-8" standalone="yes"?>
<Relationships xmlns="http://schemas.openxmlformats.org/package/2006/relationships"><Relationship Id="rId3" Type="http://schemas.openxmlformats.org/officeDocument/2006/relationships/hyperlink" Target="#slide=id.g2b654b397_089"/><Relationship Id="rId7"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16.xml"/></Relationships>
</file>

<file path=ppt/slides/_rels/slide17.xml.rels><?xml version="1.0" encoding="UTF-8" standalone="yes"?>
<Relationships xmlns="http://schemas.openxmlformats.org/package/2006/relationships"><Relationship Id="rId3" Type="http://schemas.openxmlformats.org/officeDocument/2006/relationships/hyperlink" Target="#slide=id.g2b654b397_097"/><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17.xml"/></Relationships>
</file>

<file path=ppt/slides/_rels/slide18.xml.rels><?xml version="1.0" encoding="UTF-8" standalone="yes"?>
<Relationships xmlns="http://schemas.openxmlformats.org/package/2006/relationships"><Relationship Id="rId3" Type="http://schemas.openxmlformats.org/officeDocument/2006/relationships/hyperlink" Target="#slide=id.g2b654b397_0105"/><Relationship Id="rId7"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18.xml"/></Relationships>
</file>

<file path=ppt/slides/_rels/slide19.xml.rels><?xml version="1.0" encoding="UTF-8" standalone="yes"?>
<Relationships xmlns="http://schemas.openxmlformats.org/package/2006/relationships"><Relationship Id="rId3" Type="http://schemas.openxmlformats.org/officeDocument/2006/relationships/hyperlink" Target="#slide=id.g2b654b397_0113"/><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19.xml"/></Relationships>
</file>

<file path=ppt/slides/_rels/slide2.xml.rels><?xml version="1.0" encoding="UTF-8" standalone="yes"?>
<Relationships xmlns="http://schemas.openxmlformats.org/package/2006/relationships"><Relationship Id="rId8" Type="http://schemas.openxmlformats.org/officeDocument/2006/relationships/slide" Target="slide33.xml"/><Relationship Id="rId13" Type="http://schemas.openxmlformats.org/officeDocument/2006/relationships/slide" Target="slide35.xml"/><Relationship Id="rId18" Type="http://schemas.openxmlformats.org/officeDocument/2006/relationships/slide" Target="slide37.xml"/><Relationship Id="rId26" Type="http://schemas.openxmlformats.org/officeDocument/2006/relationships/slide" Target="slide21.xml"/><Relationship Id="rId3" Type="http://schemas.openxmlformats.org/officeDocument/2006/relationships/hyperlink" Target="#slide=id.g2af4f3288_00"/><Relationship Id="rId21" Type="http://schemas.openxmlformats.org/officeDocument/2006/relationships/slide" Target="slide19.xml"/><Relationship Id="rId7" Type="http://schemas.openxmlformats.org/officeDocument/2006/relationships/slide" Target="slide23.xml"/><Relationship Id="rId12" Type="http://schemas.openxmlformats.org/officeDocument/2006/relationships/slide" Target="slide25.xml"/><Relationship Id="rId17" Type="http://schemas.openxmlformats.org/officeDocument/2006/relationships/slide" Target="slide27.xml"/><Relationship Id="rId25" Type="http://schemas.openxmlformats.org/officeDocument/2006/relationships/slide" Target="slide11.xml"/><Relationship Id="rId2" Type="http://schemas.openxmlformats.org/officeDocument/2006/relationships/notesSlide" Target="../notesSlides/notesSlide2.xml"/><Relationship Id="rId16" Type="http://schemas.openxmlformats.org/officeDocument/2006/relationships/slide" Target="slide17.xml"/><Relationship Id="rId20" Type="http://schemas.openxmlformats.org/officeDocument/2006/relationships/slide" Target="slide9.xml"/><Relationship Id="rId29" Type="http://schemas.openxmlformats.org/officeDocument/2006/relationships/slide" Target="slide51.xml"/><Relationship Id="rId1" Type="http://schemas.openxmlformats.org/officeDocument/2006/relationships/slideLayout" Target="../slideLayouts/slideLayout4.xml"/><Relationship Id="rId6" Type="http://schemas.openxmlformats.org/officeDocument/2006/relationships/slide" Target="slide13.xml"/><Relationship Id="rId11" Type="http://schemas.openxmlformats.org/officeDocument/2006/relationships/slide" Target="slide15.xml"/><Relationship Id="rId24" Type="http://schemas.openxmlformats.org/officeDocument/2006/relationships/slide" Target="slide49.xml"/><Relationship Id="rId5" Type="http://schemas.openxmlformats.org/officeDocument/2006/relationships/slide" Target="slide3.xml"/><Relationship Id="rId15" Type="http://schemas.openxmlformats.org/officeDocument/2006/relationships/slide" Target="slide7.xml"/><Relationship Id="rId23" Type="http://schemas.openxmlformats.org/officeDocument/2006/relationships/slide" Target="slide39.xml"/><Relationship Id="rId28" Type="http://schemas.openxmlformats.org/officeDocument/2006/relationships/slide" Target="slide41.xml"/><Relationship Id="rId10" Type="http://schemas.openxmlformats.org/officeDocument/2006/relationships/slide" Target="slide5.xml"/><Relationship Id="rId19" Type="http://schemas.openxmlformats.org/officeDocument/2006/relationships/slide" Target="slide47.xml"/><Relationship Id="rId31" Type="http://schemas.openxmlformats.org/officeDocument/2006/relationships/slide" Target="slide53.xml"/><Relationship Id="rId4" Type="http://schemas.openxmlformats.org/officeDocument/2006/relationships/slide" Target="slide2.xml"/><Relationship Id="rId9" Type="http://schemas.openxmlformats.org/officeDocument/2006/relationships/slide" Target="slide43.xml"/><Relationship Id="rId14" Type="http://schemas.openxmlformats.org/officeDocument/2006/relationships/slide" Target="slide45.xml"/><Relationship Id="rId22" Type="http://schemas.openxmlformats.org/officeDocument/2006/relationships/slide" Target="slide29.xml"/><Relationship Id="rId27" Type="http://schemas.openxmlformats.org/officeDocument/2006/relationships/slide" Target="slide31.xml"/><Relationship Id="rId30" Type="http://schemas.openxmlformats.org/officeDocument/2006/relationships/hyperlink" Target="#slide=id.g2b654b397_0465"/></Relationships>
</file>

<file path=ppt/slides/_rels/slide20.xml.rels><?xml version="1.0" encoding="UTF-8" standalone="yes"?>
<Relationships xmlns="http://schemas.openxmlformats.org/package/2006/relationships"><Relationship Id="rId3" Type="http://schemas.openxmlformats.org/officeDocument/2006/relationships/hyperlink" Target="#slide=id.g2b654b397_0121"/><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20.xml"/></Relationships>
</file>

<file path=ppt/slides/_rels/slide21.xml.rels><?xml version="1.0" encoding="UTF-8" standalone="yes"?>
<Relationships xmlns="http://schemas.openxmlformats.org/package/2006/relationships"><Relationship Id="rId3" Type="http://schemas.openxmlformats.org/officeDocument/2006/relationships/hyperlink" Target="#slide=id.g2b654b397_0129"/><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21.xml"/></Relationships>
</file>

<file path=ppt/slides/_rels/slide22.xml.rels><?xml version="1.0" encoding="UTF-8" standalone="yes"?>
<Relationships xmlns="http://schemas.openxmlformats.org/package/2006/relationships"><Relationship Id="rId3" Type="http://schemas.openxmlformats.org/officeDocument/2006/relationships/hyperlink" Target="#slide=id.g2b654b397_0137"/><Relationship Id="rId7"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22.xml"/></Relationships>
</file>

<file path=ppt/slides/_rels/slide23.xml.rels><?xml version="1.0" encoding="UTF-8" standalone="yes"?>
<Relationships xmlns="http://schemas.openxmlformats.org/package/2006/relationships"><Relationship Id="rId3" Type="http://schemas.openxmlformats.org/officeDocument/2006/relationships/hyperlink" Target="#slide=id.g2b654b397_0145"/><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23.xml"/></Relationships>
</file>

<file path=ppt/slides/_rels/slide24.xml.rels><?xml version="1.0" encoding="UTF-8" standalone="yes"?>
<Relationships xmlns="http://schemas.openxmlformats.org/package/2006/relationships"><Relationship Id="rId3" Type="http://schemas.openxmlformats.org/officeDocument/2006/relationships/hyperlink" Target="#slide=id.g2b654b397_0153"/><Relationship Id="rId7"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24.xml"/></Relationships>
</file>

<file path=ppt/slides/_rels/slide25.xml.rels><?xml version="1.0" encoding="UTF-8" standalone="yes"?>
<Relationships xmlns="http://schemas.openxmlformats.org/package/2006/relationships"><Relationship Id="rId3" Type="http://schemas.openxmlformats.org/officeDocument/2006/relationships/hyperlink" Target="#slide=id.g2b654b397_0161"/><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25.xml"/></Relationships>
</file>

<file path=ppt/slides/_rels/slide26.xml.rels><?xml version="1.0" encoding="UTF-8" standalone="yes"?>
<Relationships xmlns="http://schemas.openxmlformats.org/package/2006/relationships"><Relationship Id="rId3" Type="http://schemas.openxmlformats.org/officeDocument/2006/relationships/hyperlink" Target="#slide=id.g2b654b397_0169"/><Relationship Id="rId7"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26.xml"/></Relationships>
</file>

<file path=ppt/slides/_rels/slide27.xml.rels><?xml version="1.0" encoding="UTF-8" standalone="yes"?>
<Relationships xmlns="http://schemas.openxmlformats.org/package/2006/relationships"><Relationship Id="rId3" Type="http://schemas.openxmlformats.org/officeDocument/2006/relationships/hyperlink" Target="#slide=id.g2b654b397_0177"/><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27.xml"/></Relationships>
</file>

<file path=ppt/slides/_rels/slide28.xml.rels><?xml version="1.0" encoding="UTF-8" standalone="yes"?>
<Relationships xmlns="http://schemas.openxmlformats.org/package/2006/relationships"><Relationship Id="rId3" Type="http://schemas.openxmlformats.org/officeDocument/2006/relationships/hyperlink" Target="#slide=id.g2b654b397_0185"/><Relationship Id="rId7"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28.xml"/></Relationships>
</file>

<file path=ppt/slides/_rels/slide29.xml.rels><?xml version="1.0" encoding="UTF-8" standalone="yes"?>
<Relationships xmlns="http://schemas.openxmlformats.org/package/2006/relationships"><Relationship Id="rId3" Type="http://schemas.openxmlformats.org/officeDocument/2006/relationships/hyperlink" Target="#slide=id.g2b654b397_0193"/><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29.xml"/></Relationships>
</file>

<file path=ppt/slides/_rels/slide3.xml.rels><?xml version="1.0" encoding="UTF-8" standalone="yes"?>
<Relationships xmlns="http://schemas.openxmlformats.org/package/2006/relationships"><Relationship Id="rId3" Type="http://schemas.openxmlformats.org/officeDocument/2006/relationships/hyperlink" Target="#slide=id.g2af4f3288_042"/><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3.xml"/></Relationships>
</file>

<file path=ppt/slides/_rels/slide30.xml.rels><?xml version="1.0" encoding="UTF-8" standalone="yes"?>
<Relationships xmlns="http://schemas.openxmlformats.org/package/2006/relationships"><Relationship Id="rId3" Type="http://schemas.openxmlformats.org/officeDocument/2006/relationships/hyperlink" Target="#slide=id.g2b654b397_0201"/><Relationship Id="rId7"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30.xml"/></Relationships>
</file>

<file path=ppt/slides/_rels/slide31.xml.rels><?xml version="1.0" encoding="UTF-8" standalone="yes"?>
<Relationships xmlns="http://schemas.openxmlformats.org/package/2006/relationships"><Relationship Id="rId3" Type="http://schemas.openxmlformats.org/officeDocument/2006/relationships/hyperlink" Target="#slide=id.g2b654b397_0209"/><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31.xml"/></Relationships>
</file>

<file path=ppt/slides/_rels/slide32.xml.rels><?xml version="1.0" encoding="UTF-8" standalone="yes"?>
<Relationships xmlns="http://schemas.openxmlformats.org/package/2006/relationships"><Relationship Id="rId3" Type="http://schemas.openxmlformats.org/officeDocument/2006/relationships/hyperlink" Target="#slide=id.g2b654b397_0217"/><Relationship Id="rId7"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32.xml"/></Relationships>
</file>

<file path=ppt/slides/_rels/slide33.xml.rels><?xml version="1.0" encoding="UTF-8" standalone="yes"?>
<Relationships xmlns="http://schemas.openxmlformats.org/package/2006/relationships"><Relationship Id="rId3" Type="http://schemas.openxmlformats.org/officeDocument/2006/relationships/hyperlink" Target="#slide=id.g2b654b397_0225"/><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33.xml"/></Relationships>
</file>

<file path=ppt/slides/_rels/slide34.xml.rels><?xml version="1.0" encoding="UTF-8" standalone="yes"?>
<Relationships xmlns="http://schemas.openxmlformats.org/package/2006/relationships"><Relationship Id="rId3" Type="http://schemas.openxmlformats.org/officeDocument/2006/relationships/hyperlink" Target="#slide=id.g2b654b397_0233"/><Relationship Id="rId7"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34.xml"/></Relationships>
</file>

<file path=ppt/slides/_rels/slide35.xml.rels><?xml version="1.0" encoding="UTF-8" standalone="yes"?>
<Relationships xmlns="http://schemas.openxmlformats.org/package/2006/relationships"><Relationship Id="rId3" Type="http://schemas.openxmlformats.org/officeDocument/2006/relationships/hyperlink" Target="#slide=id.g2b654b397_0241"/><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35.xml"/></Relationships>
</file>

<file path=ppt/slides/_rels/slide36.xml.rels><?xml version="1.0" encoding="UTF-8" standalone="yes"?>
<Relationships xmlns="http://schemas.openxmlformats.org/package/2006/relationships"><Relationship Id="rId3" Type="http://schemas.openxmlformats.org/officeDocument/2006/relationships/hyperlink" Target="#slide=id.g2b654b397_0249"/><Relationship Id="rId7"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36.xml"/></Relationships>
</file>

<file path=ppt/slides/_rels/slide37.xml.rels><?xml version="1.0" encoding="UTF-8" standalone="yes"?>
<Relationships xmlns="http://schemas.openxmlformats.org/package/2006/relationships"><Relationship Id="rId3" Type="http://schemas.openxmlformats.org/officeDocument/2006/relationships/hyperlink" Target="#slide=id.g2b654b397_0257"/><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37.xml"/></Relationships>
</file>

<file path=ppt/slides/_rels/slide38.xml.rels><?xml version="1.0" encoding="UTF-8" standalone="yes"?>
<Relationships xmlns="http://schemas.openxmlformats.org/package/2006/relationships"><Relationship Id="rId3" Type="http://schemas.openxmlformats.org/officeDocument/2006/relationships/hyperlink" Target="#slide=id.g2b654b397_0265"/><Relationship Id="rId7"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38.xml"/></Relationships>
</file>

<file path=ppt/slides/_rels/slide39.xml.rels><?xml version="1.0" encoding="UTF-8" standalone="yes"?>
<Relationships xmlns="http://schemas.openxmlformats.org/package/2006/relationships"><Relationship Id="rId3" Type="http://schemas.openxmlformats.org/officeDocument/2006/relationships/hyperlink" Target="#slide=id.g2b654b397_0273"/><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39.xml"/></Relationships>
</file>

<file path=ppt/slides/_rels/slide4.xml.rels><?xml version="1.0" encoding="UTF-8" standalone="yes"?>
<Relationships xmlns="http://schemas.openxmlformats.org/package/2006/relationships"><Relationship Id="rId3" Type="http://schemas.openxmlformats.org/officeDocument/2006/relationships/hyperlink" Target="#slide=id.g2af4f3288_055"/><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4.xml"/></Relationships>
</file>

<file path=ppt/slides/_rels/slide40.xml.rels><?xml version="1.0" encoding="UTF-8" standalone="yes"?>
<Relationships xmlns="http://schemas.openxmlformats.org/package/2006/relationships"><Relationship Id="rId3" Type="http://schemas.openxmlformats.org/officeDocument/2006/relationships/hyperlink" Target="#slide=id.g2b654b397_0281"/><Relationship Id="rId7"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40.xml"/></Relationships>
</file>

<file path=ppt/slides/_rels/slide41.xml.rels><?xml version="1.0" encoding="UTF-8" standalone="yes"?>
<Relationships xmlns="http://schemas.openxmlformats.org/package/2006/relationships"><Relationship Id="rId3" Type="http://schemas.openxmlformats.org/officeDocument/2006/relationships/hyperlink" Target="#slide=id.g2b654b397_0289"/><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41.xml"/></Relationships>
</file>

<file path=ppt/slides/_rels/slide42.xml.rels><?xml version="1.0" encoding="UTF-8" standalone="yes"?>
<Relationships xmlns="http://schemas.openxmlformats.org/package/2006/relationships"><Relationship Id="rId3" Type="http://schemas.openxmlformats.org/officeDocument/2006/relationships/hyperlink" Target="#slide=id.g2b654b397_0297"/><Relationship Id="rId7"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42.xml"/></Relationships>
</file>

<file path=ppt/slides/_rels/slide43.xml.rels><?xml version="1.0" encoding="UTF-8" standalone="yes"?>
<Relationships xmlns="http://schemas.openxmlformats.org/package/2006/relationships"><Relationship Id="rId3" Type="http://schemas.openxmlformats.org/officeDocument/2006/relationships/hyperlink" Target="#slide=id.g2b654b397_0305"/><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43.xml"/></Relationships>
</file>

<file path=ppt/slides/_rels/slide44.xml.rels><?xml version="1.0" encoding="UTF-8" standalone="yes"?>
<Relationships xmlns="http://schemas.openxmlformats.org/package/2006/relationships"><Relationship Id="rId3" Type="http://schemas.openxmlformats.org/officeDocument/2006/relationships/hyperlink" Target="#slide=id.g2b654b397_0313"/><Relationship Id="rId7"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44.xml"/></Relationships>
</file>

<file path=ppt/slides/_rels/slide45.xml.rels><?xml version="1.0" encoding="UTF-8" standalone="yes"?>
<Relationships xmlns="http://schemas.openxmlformats.org/package/2006/relationships"><Relationship Id="rId3" Type="http://schemas.openxmlformats.org/officeDocument/2006/relationships/hyperlink" Target="#slide=id.g2b654b397_0321"/><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45.xml"/></Relationships>
</file>

<file path=ppt/slides/_rels/slide46.xml.rels><?xml version="1.0" encoding="UTF-8" standalone="yes"?>
<Relationships xmlns="http://schemas.openxmlformats.org/package/2006/relationships"><Relationship Id="rId3" Type="http://schemas.openxmlformats.org/officeDocument/2006/relationships/hyperlink" Target="#slide=id.g2b654b397_0329"/><Relationship Id="rId7"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46.xml"/></Relationships>
</file>

<file path=ppt/slides/_rels/slide47.xml.rels><?xml version="1.0" encoding="UTF-8" standalone="yes"?>
<Relationships xmlns="http://schemas.openxmlformats.org/package/2006/relationships"><Relationship Id="rId3" Type="http://schemas.openxmlformats.org/officeDocument/2006/relationships/hyperlink" Target="#slide=id.g2b654b397_0337"/><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47.xml"/></Relationships>
</file>

<file path=ppt/slides/_rels/slide48.xml.rels><?xml version="1.0" encoding="UTF-8" standalone="yes"?>
<Relationships xmlns="http://schemas.openxmlformats.org/package/2006/relationships"><Relationship Id="rId3" Type="http://schemas.openxmlformats.org/officeDocument/2006/relationships/hyperlink" Target="#slide=id.g2b654b397_0345"/><Relationship Id="rId7"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48.xml"/></Relationships>
</file>

<file path=ppt/slides/_rels/slide49.xml.rels><?xml version="1.0" encoding="UTF-8" standalone="yes"?>
<Relationships xmlns="http://schemas.openxmlformats.org/package/2006/relationships"><Relationship Id="rId3" Type="http://schemas.openxmlformats.org/officeDocument/2006/relationships/hyperlink" Target="#slide=id.g2b654b397_0353"/><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49.xml"/></Relationships>
</file>

<file path=ppt/slides/_rels/slide5.xml.rels><?xml version="1.0" encoding="UTF-8" standalone="yes"?>
<Relationships xmlns="http://schemas.openxmlformats.org/package/2006/relationships"><Relationship Id="rId3" Type="http://schemas.openxmlformats.org/officeDocument/2006/relationships/hyperlink" Target="#slide=id.g2b654b397_00"/><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5.xml"/></Relationships>
</file>

<file path=ppt/slides/_rels/slide50.xml.rels><?xml version="1.0" encoding="UTF-8" standalone="yes"?>
<Relationships xmlns="http://schemas.openxmlformats.org/package/2006/relationships"><Relationship Id="rId3" Type="http://schemas.openxmlformats.org/officeDocument/2006/relationships/hyperlink" Target="#slide=id.g2b654b397_0361"/><Relationship Id="rId7"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50.xml"/></Relationships>
</file>

<file path=ppt/slides/_rels/slide51.xml.rels><?xml version="1.0" encoding="UTF-8" standalone="yes"?>
<Relationships xmlns="http://schemas.openxmlformats.org/package/2006/relationships"><Relationship Id="rId3" Type="http://schemas.openxmlformats.org/officeDocument/2006/relationships/hyperlink" Target="#slide=id.g2b654b397_0369"/><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51.xml"/></Relationships>
</file>

<file path=ppt/slides/_rels/slide52.xml.rels><?xml version="1.0" encoding="UTF-8" standalone="yes"?>
<Relationships xmlns="http://schemas.openxmlformats.org/package/2006/relationships"><Relationship Id="rId3" Type="http://schemas.openxmlformats.org/officeDocument/2006/relationships/hyperlink" Target="#slide=id.g2b654b397_0377"/><Relationship Id="rId7"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52.xml"/></Relationships>
</file>

<file path=ppt/slides/_rels/slide53.xml.rels><?xml version="1.0" encoding="UTF-8" standalone="yes"?>
<Relationships xmlns="http://schemas.openxmlformats.org/package/2006/relationships"><Relationship Id="rId3" Type="http://schemas.openxmlformats.org/officeDocument/2006/relationships/hyperlink" Target="#slide=id.g2b654b397_0465"/><Relationship Id="rId7"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53.xml"/></Relationships>
</file>

<file path=ppt/slides/_rels/slide54.xml.rels><?xml version="1.0" encoding="UTF-8" standalone="yes"?>
<Relationships xmlns="http://schemas.openxmlformats.org/package/2006/relationships"><Relationship Id="rId3" Type="http://schemas.openxmlformats.org/officeDocument/2006/relationships/hyperlink" Target="#slide=id.g2b654b397_0474"/><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54.xml"/></Relationships>
</file>

<file path=ppt/slides/_rels/slide55.xml.rels><?xml version="1.0" encoding="UTF-8" standalone="yes"?>
<Relationships xmlns="http://schemas.openxmlformats.org/package/2006/relationships"><Relationship Id="rId3" Type="http://schemas.openxmlformats.org/officeDocument/2006/relationships/hyperlink" Target="#slide=id.g2b654b397_0482"/><Relationship Id="rId7"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5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slide=id.g2b654b397_08"/><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slide=id.g2b654b397_016"/><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www.youtube.com/watch?v=9Cdc13CU9Fc" TargetMode="External"/><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hyperlink" Target="#slide=id.g2b654b397_024"/><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slide=id.g2af4f3288_00"/><Relationship Id="rId4" Type="http://schemas.openxmlformats.org/officeDocument/2006/relationships/slide" Target="slide8.xml"/></Relationships>
</file>

<file path=ppt/slides/_rels/slide9.xml.rels><?xml version="1.0" encoding="UTF-8" standalone="yes"?>
<Relationships xmlns="http://schemas.openxmlformats.org/package/2006/relationships"><Relationship Id="rId3" Type="http://schemas.openxmlformats.org/officeDocument/2006/relationships/hyperlink" Target="#slide=id.g2b654b397_032"/><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slide=next"/><Relationship Id="rId4" Type="http://schemas.openxmlformats.org/officeDocument/2006/relationships/slide" Target="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ctrTitle"/>
          </p:nvPr>
        </p:nvSpPr>
        <p:spPr>
          <a:xfrm>
            <a:off x="946165" y="2694005"/>
            <a:ext cx="7050900" cy="14700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a:solidFill>
                  <a:srgbClr val="FFFF00"/>
                </a:solidFill>
              </a:rPr>
              <a:t>AP Gov Test Review</a:t>
            </a:r>
            <a:endParaRPr>
              <a:solidFill>
                <a:srgbClr val="FFFF00"/>
              </a:solidFill>
            </a:endParaRPr>
          </a:p>
        </p:txBody>
      </p:sp>
      <p:sp>
        <p:nvSpPr>
          <p:cNvPr id="46" name="Shape 46"/>
          <p:cNvSpPr txBox="1">
            <a:spLocks noGrp="1"/>
          </p:cNvSpPr>
          <p:nvPr>
            <p:ph type="subTitle" idx="1"/>
          </p:nvPr>
        </p:nvSpPr>
        <p:spPr>
          <a:xfrm>
            <a:off x="0" y="4248475"/>
            <a:ext cx="8618700" cy="1296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Hey! We have a test in a few days!!! </a:t>
            </a:r>
            <a:endParaRPr>
              <a:solidFill>
                <a:srgbClr val="FFFFFF"/>
              </a:solidFill>
            </a:endParaRPr>
          </a:p>
        </p:txBody>
      </p:sp>
      <p:pic>
        <p:nvPicPr>
          <p:cNvPr id="47" name="Shape 47"/>
          <p:cNvPicPr preferRelativeResize="0"/>
          <p:nvPr/>
        </p:nvPicPr>
        <p:blipFill>
          <a:blip r:embed="rId3">
            <a:alphaModFix/>
          </a:blip>
          <a:stretch>
            <a:fillRect/>
          </a:stretch>
        </p:blipFill>
        <p:spPr>
          <a:xfrm>
            <a:off x="1215475" y="1165425"/>
            <a:ext cx="6512300" cy="1934200"/>
          </a:xfrm>
          <a:prstGeom prst="rect">
            <a:avLst/>
          </a:prstGeom>
          <a:noFill/>
          <a:ln>
            <a:noFill/>
          </a:ln>
        </p:spPr>
      </p:pic>
      <p:pic>
        <p:nvPicPr>
          <p:cNvPr id="48" name="Shape 48"/>
          <p:cNvPicPr preferRelativeResize="0"/>
          <p:nvPr/>
        </p:nvPicPr>
        <p:blipFill>
          <a:blip r:embed="rId4">
            <a:alphaModFix/>
          </a:blip>
          <a:stretch>
            <a:fillRect/>
          </a:stretch>
        </p:blipFill>
        <p:spPr>
          <a:xfrm>
            <a:off x="258750" y="6103250"/>
            <a:ext cx="1368100" cy="478675"/>
          </a:xfrm>
          <a:prstGeom prst="rect">
            <a:avLst/>
          </a:prstGeom>
          <a:noFill/>
          <a:ln>
            <a:noFill/>
          </a:ln>
        </p:spPr>
      </p:pic>
      <p:sp>
        <p:nvSpPr>
          <p:cNvPr id="49" name="Shape 49"/>
          <p:cNvSpPr txBox="1"/>
          <p:nvPr/>
        </p:nvSpPr>
        <p:spPr>
          <a:xfrm>
            <a:off x="1837200" y="5781399"/>
            <a:ext cx="6872100" cy="950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FFFFFF"/>
                </a:solidFill>
              </a:rPr>
              <a:t>This slideshow is licensed under a Creative Commons Attribution Non-Commercial 3.0 United States license.  For more information about this license see </a:t>
            </a:r>
            <a:r>
              <a:rPr lang="en" u="sng">
                <a:solidFill>
                  <a:srgbClr val="FFFFFF"/>
                </a:solidFill>
                <a:hlinkClick r:id="rId5"/>
              </a:rPr>
              <a:t>http://creativecommons.org/licenses/by-nc/3.0/</a:t>
            </a:r>
            <a:r>
              <a:rPr lang="en">
                <a:solidFill>
                  <a:srgbClr val="FFFFFF"/>
                </a:solidFill>
              </a:rPr>
              <a:t> (In short, you can copy, distribute, and adapt this work as long as you give proper attribution and do not charge for it.)</a:t>
            </a:r>
            <a:endParaRPr>
              <a:solidFill>
                <a:srgbClr val="FFFFFF"/>
              </a:solidFill>
            </a:endParaRPr>
          </a:p>
        </p:txBody>
      </p:sp>
      <p:sp>
        <p:nvSpPr>
          <p:cNvPr id="50" name="Shape 50"/>
          <p:cNvSpPr txBox="1"/>
          <p:nvPr/>
        </p:nvSpPr>
        <p:spPr>
          <a:xfrm>
            <a:off x="830175" y="170550"/>
            <a:ext cx="8553300" cy="534000"/>
          </a:xfrm>
          <a:prstGeom prst="rect">
            <a:avLst/>
          </a:prstGeom>
          <a:noFill/>
          <a:ln>
            <a:noFill/>
          </a:ln>
        </p:spPr>
        <p:txBody>
          <a:bodyPr spcFirstLastPara="1" wrap="square" lIns="91425" tIns="91425" rIns="91425" bIns="91425" anchor="ctr" anchorCtr="0">
            <a:noAutofit/>
          </a:bodyPr>
          <a:lstStyle/>
          <a:p>
            <a:pPr marL="0" lvl="0" indent="0" algn="l">
              <a:spcBef>
                <a:spcPts val="0"/>
              </a:spcBef>
              <a:spcAft>
                <a:spcPts val="0"/>
              </a:spcAft>
              <a:buNone/>
            </a:pPr>
            <a:endParaRPr sz="240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25"/>
        <p:cNvGrpSpPr/>
        <p:nvPr/>
      </p:nvGrpSpPr>
      <p:grpSpPr>
        <a:xfrm>
          <a:off x="0" y="0"/>
          <a:ext cx="0" cy="0"/>
          <a:chOff x="0" y="0"/>
          <a:chExt cx="0" cy="0"/>
        </a:xfrm>
      </p:grpSpPr>
      <p:sp>
        <p:nvSpPr>
          <p:cNvPr id="126" name="Shape 126">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 name="Shape 127">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Strong Central Government, Power to tax, No bill of rights</a:t>
            </a:r>
            <a:endParaRPr sz="4800">
              <a:solidFill>
                <a:srgbClr val="FFFFFF"/>
              </a:solidFill>
            </a:endParaRPr>
          </a:p>
        </p:txBody>
      </p:sp>
      <p:sp>
        <p:nvSpPr>
          <p:cNvPr id="128" name="Shape 128">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1 - $400 Answer</a:t>
            </a:r>
            <a:endParaRPr>
              <a:solidFill>
                <a:srgbClr val="FFFFFF"/>
              </a:solidFill>
            </a:endParaRPr>
          </a:p>
        </p:txBody>
      </p:sp>
      <p:sp>
        <p:nvSpPr>
          <p:cNvPr id="129" name="Shape 129">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130" name="Shape 130">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4"/>
        <p:cNvGrpSpPr/>
        <p:nvPr/>
      </p:nvGrpSpPr>
      <p:grpSpPr>
        <a:xfrm>
          <a:off x="0" y="0"/>
          <a:ext cx="0" cy="0"/>
          <a:chOff x="0" y="0"/>
          <a:chExt cx="0" cy="0"/>
        </a:xfrm>
      </p:grpSpPr>
      <p:sp>
        <p:nvSpPr>
          <p:cNvPr id="135" name="Shape 135">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 name="Shape 136">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Anti-Federalists</a:t>
            </a:r>
            <a:endParaRPr sz="4800">
              <a:solidFill>
                <a:srgbClr val="FFFFFF"/>
              </a:solidFill>
            </a:endParaRPr>
          </a:p>
        </p:txBody>
      </p:sp>
      <p:sp>
        <p:nvSpPr>
          <p:cNvPr id="137" name="Shape 137">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1 - $500 Question</a:t>
            </a:r>
            <a:endParaRPr>
              <a:solidFill>
                <a:srgbClr val="FFFFFF"/>
              </a:solidFill>
            </a:endParaRPr>
          </a:p>
        </p:txBody>
      </p:sp>
      <p:sp>
        <p:nvSpPr>
          <p:cNvPr id="138" name="Shape 138">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139" name="Shape 139">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43"/>
        <p:cNvGrpSpPr/>
        <p:nvPr/>
      </p:nvGrpSpPr>
      <p:grpSpPr>
        <a:xfrm>
          <a:off x="0" y="0"/>
          <a:ext cx="0" cy="0"/>
          <a:chOff x="0" y="0"/>
          <a:chExt cx="0" cy="0"/>
        </a:xfrm>
      </p:grpSpPr>
      <p:sp>
        <p:nvSpPr>
          <p:cNvPr id="144" name="Shape 144">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 name="Shape 145">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Opposed to strong central government, Favored Direct Democracy, Supported a Bill of Rights.</a:t>
            </a:r>
            <a:endParaRPr sz="4800">
              <a:solidFill>
                <a:srgbClr val="FFFFFF"/>
              </a:solidFill>
            </a:endParaRPr>
          </a:p>
        </p:txBody>
      </p:sp>
      <p:sp>
        <p:nvSpPr>
          <p:cNvPr id="146" name="Shape 146">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1 - $500 Answer</a:t>
            </a:r>
            <a:endParaRPr>
              <a:solidFill>
                <a:srgbClr val="FFFFFF"/>
              </a:solidFill>
            </a:endParaRPr>
          </a:p>
        </p:txBody>
      </p:sp>
      <p:sp>
        <p:nvSpPr>
          <p:cNvPr id="147" name="Shape 147">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148" name="Shape 148">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52"/>
        <p:cNvGrpSpPr/>
        <p:nvPr/>
      </p:nvGrpSpPr>
      <p:grpSpPr>
        <a:xfrm>
          <a:off x="0" y="0"/>
          <a:ext cx="0" cy="0"/>
          <a:chOff x="0" y="0"/>
          <a:chExt cx="0" cy="0"/>
        </a:xfrm>
      </p:grpSpPr>
      <p:sp>
        <p:nvSpPr>
          <p:cNvPr id="153" name="Shape 153">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 name="Shape 154">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solidFill>
                  <a:srgbClr val="FFFFFF"/>
                </a:solidFill>
              </a:rPr>
              <a:t>				Linkage Instituions</a:t>
            </a:r>
            <a:endParaRPr sz="4800">
              <a:solidFill>
                <a:srgbClr val="FFFFFF"/>
              </a:solidFill>
            </a:endParaRPr>
          </a:p>
        </p:txBody>
      </p:sp>
      <p:sp>
        <p:nvSpPr>
          <p:cNvPr id="155" name="Shape 155">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$100 Question</a:t>
            </a:r>
            <a:endParaRPr>
              <a:solidFill>
                <a:srgbClr val="FFFFFF"/>
              </a:solidFill>
            </a:endParaRPr>
          </a:p>
        </p:txBody>
      </p:sp>
      <p:sp>
        <p:nvSpPr>
          <p:cNvPr id="156" name="Shape 156">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157" name="Shape 157">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61"/>
        <p:cNvGrpSpPr/>
        <p:nvPr/>
      </p:nvGrpSpPr>
      <p:grpSpPr>
        <a:xfrm>
          <a:off x="0" y="0"/>
          <a:ext cx="0" cy="0"/>
          <a:chOff x="0" y="0"/>
          <a:chExt cx="0" cy="0"/>
        </a:xfrm>
      </p:grpSpPr>
      <p:sp>
        <p:nvSpPr>
          <p:cNvPr id="162" name="Shape 162">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 name="Shape 163">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PACS, Media, Interest groups, Political Parties</a:t>
            </a:r>
            <a:endParaRPr sz="4800">
              <a:solidFill>
                <a:srgbClr val="FFFFFF"/>
              </a:solidFill>
            </a:endParaRPr>
          </a:p>
        </p:txBody>
      </p:sp>
      <p:sp>
        <p:nvSpPr>
          <p:cNvPr id="164" name="Shape 164">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$100 Answer</a:t>
            </a:r>
            <a:endParaRPr>
              <a:solidFill>
                <a:srgbClr val="FFFFFF"/>
              </a:solidFill>
            </a:endParaRPr>
          </a:p>
        </p:txBody>
      </p:sp>
      <p:sp>
        <p:nvSpPr>
          <p:cNvPr id="165" name="Shape 165">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166" name="Shape 166">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70"/>
        <p:cNvGrpSpPr/>
        <p:nvPr/>
      </p:nvGrpSpPr>
      <p:grpSpPr>
        <a:xfrm>
          <a:off x="0" y="0"/>
          <a:ext cx="0" cy="0"/>
          <a:chOff x="0" y="0"/>
          <a:chExt cx="0" cy="0"/>
        </a:xfrm>
      </p:grpSpPr>
      <p:sp>
        <p:nvSpPr>
          <p:cNvPr id="171" name="Shape 171">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 name="Shape 172">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The Family</a:t>
            </a:r>
            <a:endParaRPr sz="4800">
              <a:solidFill>
                <a:srgbClr val="FFFFFF"/>
              </a:solidFill>
            </a:endParaRPr>
          </a:p>
        </p:txBody>
      </p:sp>
      <p:sp>
        <p:nvSpPr>
          <p:cNvPr id="173" name="Shape 173">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$200 Question</a:t>
            </a:r>
            <a:endParaRPr>
              <a:solidFill>
                <a:srgbClr val="FFFFFF"/>
              </a:solidFill>
            </a:endParaRPr>
          </a:p>
        </p:txBody>
      </p:sp>
      <p:sp>
        <p:nvSpPr>
          <p:cNvPr id="174" name="Shape 174">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175" name="Shape 175">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79"/>
        <p:cNvGrpSpPr/>
        <p:nvPr/>
      </p:nvGrpSpPr>
      <p:grpSpPr>
        <a:xfrm>
          <a:off x="0" y="0"/>
          <a:ext cx="0" cy="0"/>
          <a:chOff x="0" y="0"/>
          <a:chExt cx="0" cy="0"/>
        </a:xfrm>
      </p:grpSpPr>
      <p:sp>
        <p:nvSpPr>
          <p:cNvPr id="180" name="Shape 180">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Greatest Agent of political socialization.</a:t>
            </a:r>
            <a:endParaRPr sz="4800">
              <a:solidFill>
                <a:srgbClr val="FFFFFF"/>
              </a:solidFill>
            </a:endParaRPr>
          </a:p>
        </p:txBody>
      </p:sp>
      <p:sp>
        <p:nvSpPr>
          <p:cNvPr id="182" name="Shape 182">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$200 Answer</a:t>
            </a:r>
            <a:endParaRPr>
              <a:solidFill>
                <a:srgbClr val="FFFFFF"/>
              </a:solidFill>
            </a:endParaRPr>
          </a:p>
        </p:txBody>
      </p:sp>
      <p:sp>
        <p:nvSpPr>
          <p:cNvPr id="183" name="Shape 183">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184" name="Shape 184">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88"/>
        <p:cNvGrpSpPr/>
        <p:nvPr/>
      </p:nvGrpSpPr>
      <p:grpSpPr>
        <a:xfrm>
          <a:off x="0" y="0"/>
          <a:ext cx="0" cy="0"/>
          <a:chOff x="0" y="0"/>
          <a:chExt cx="0" cy="0"/>
        </a:xfrm>
      </p:grpSpPr>
      <p:sp>
        <p:nvSpPr>
          <p:cNvPr id="189" name="Shape 189">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 name="Shape 190">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Pluralism</a:t>
            </a:r>
            <a:endParaRPr sz="4800">
              <a:solidFill>
                <a:srgbClr val="FFFFFF"/>
              </a:solidFill>
            </a:endParaRPr>
          </a:p>
        </p:txBody>
      </p:sp>
      <p:sp>
        <p:nvSpPr>
          <p:cNvPr id="191" name="Shape 191">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$300 Question</a:t>
            </a:r>
            <a:endParaRPr>
              <a:solidFill>
                <a:srgbClr val="FFFFFF"/>
              </a:solidFill>
            </a:endParaRPr>
          </a:p>
        </p:txBody>
      </p:sp>
      <p:sp>
        <p:nvSpPr>
          <p:cNvPr id="192" name="Shape 192">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193" name="Shape 193">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97"/>
        <p:cNvGrpSpPr/>
        <p:nvPr/>
      </p:nvGrpSpPr>
      <p:grpSpPr>
        <a:xfrm>
          <a:off x="0" y="0"/>
          <a:ext cx="0" cy="0"/>
          <a:chOff x="0" y="0"/>
          <a:chExt cx="0" cy="0"/>
        </a:xfrm>
      </p:grpSpPr>
      <p:sp>
        <p:nvSpPr>
          <p:cNvPr id="198" name="Shape 198">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 name="Shape 199">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Competing groups for public influence; i.e- Elites, media,culture, interest groups etc- no distinct majority exists.</a:t>
            </a:r>
            <a:endParaRPr sz="4800">
              <a:solidFill>
                <a:srgbClr val="FFFFFF"/>
              </a:solidFill>
            </a:endParaRPr>
          </a:p>
        </p:txBody>
      </p:sp>
      <p:sp>
        <p:nvSpPr>
          <p:cNvPr id="200" name="Shape 200">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$300 Answer</a:t>
            </a:r>
            <a:endParaRPr>
              <a:solidFill>
                <a:srgbClr val="FFFFFF"/>
              </a:solidFill>
            </a:endParaRPr>
          </a:p>
        </p:txBody>
      </p:sp>
      <p:sp>
        <p:nvSpPr>
          <p:cNvPr id="201" name="Shape 201">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202" name="Shape 202">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06"/>
        <p:cNvGrpSpPr/>
        <p:nvPr/>
      </p:nvGrpSpPr>
      <p:grpSpPr>
        <a:xfrm>
          <a:off x="0" y="0"/>
          <a:ext cx="0" cy="0"/>
          <a:chOff x="0" y="0"/>
          <a:chExt cx="0" cy="0"/>
        </a:xfrm>
      </p:grpSpPr>
      <p:sp>
        <p:nvSpPr>
          <p:cNvPr id="207" name="Shape 207">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 name="Shape 208">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Role of Media in politics</a:t>
            </a:r>
            <a:endParaRPr sz="4800">
              <a:solidFill>
                <a:srgbClr val="FFFFFF"/>
              </a:solidFill>
            </a:endParaRPr>
          </a:p>
        </p:txBody>
      </p:sp>
      <p:sp>
        <p:nvSpPr>
          <p:cNvPr id="209" name="Shape 209">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$400 Question</a:t>
            </a:r>
            <a:endParaRPr>
              <a:solidFill>
                <a:srgbClr val="FFFFFF"/>
              </a:solidFill>
            </a:endParaRPr>
          </a:p>
        </p:txBody>
      </p:sp>
      <p:sp>
        <p:nvSpPr>
          <p:cNvPr id="210" name="Shape 210">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211" name="Shape 211">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54"/>
        <p:cNvGrpSpPr/>
        <p:nvPr/>
      </p:nvGrpSpPr>
      <p:grpSpPr>
        <a:xfrm>
          <a:off x="0" y="0"/>
          <a:ext cx="0" cy="0"/>
          <a:chOff x="0" y="0"/>
          <a:chExt cx="0" cy="0"/>
        </a:xfrm>
      </p:grpSpPr>
      <p:sp>
        <p:nvSpPr>
          <p:cNvPr id="55" name="Shape 55">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a:hlinkClick r:id="rId3"/>
          </p:cNvPr>
          <p:cNvSpPr txBox="1">
            <a:spLocks noGrp="1"/>
          </p:cNvSpPr>
          <p:nvPr>
            <p:ph type="title"/>
          </p:nvPr>
        </p:nvSpPr>
        <p:spPr>
          <a:xfrm>
            <a:off x="457200" y="274633"/>
            <a:ext cx="4932900" cy="13257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solidFill>
                  <a:srgbClr val="FFFF00"/>
                </a:solidFill>
                <a:uFill>
                  <a:noFill/>
                </a:uFill>
                <a:hlinkClick r:id="rId4" action="ppaction://hlinksldjump"/>
              </a:rPr>
              <a:t>JEOPARDY BOARD</a:t>
            </a:r>
            <a:endParaRPr>
              <a:solidFill>
                <a:srgbClr val="FFFF00"/>
              </a:solidFill>
            </a:endParaRPr>
          </a:p>
        </p:txBody>
      </p:sp>
      <p:graphicFrame>
        <p:nvGraphicFramePr>
          <p:cNvPr id="57" name="Shape 57"/>
          <p:cNvGraphicFramePr/>
          <p:nvPr/>
        </p:nvGraphicFramePr>
        <p:xfrm>
          <a:off x="84750" y="1417833"/>
          <a:ext cx="3000000" cy="3000000"/>
        </p:xfrm>
        <a:graphic>
          <a:graphicData uri="http://schemas.openxmlformats.org/drawingml/2006/table">
            <a:tbl>
              <a:tblPr>
                <a:noFill/>
                <a:tableStyleId>{B59F2838-1F8A-4EF9-99E3-DD68227A01D5}</a:tableStyleId>
              </a:tblPr>
              <a:tblGrid>
                <a:gridCol w="1801875">
                  <a:extLst>
                    <a:ext uri="{9D8B030D-6E8A-4147-A177-3AD203B41FA5}">
                      <a16:colId xmlns:a16="http://schemas.microsoft.com/office/drawing/2014/main" val="20000"/>
                    </a:ext>
                  </a:extLst>
                </a:gridCol>
                <a:gridCol w="1801875">
                  <a:extLst>
                    <a:ext uri="{9D8B030D-6E8A-4147-A177-3AD203B41FA5}">
                      <a16:colId xmlns:a16="http://schemas.microsoft.com/office/drawing/2014/main" val="20001"/>
                    </a:ext>
                  </a:extLst>
                </a:gridCol>
                <a:gridCol w="1801875">
                  <a:extLst>
                    <a:ext uri="{9D8B030D-6E8A-4147-A177-3AD203B41FA5}">
                      <a16:colId xmlns:a16="http://schemas.microsoft.com/office/drawing/2014/main" val="20002"/>
                    </a:ext>
                  </a:extLst>
                </a:gridCol>
                <a:gridCol w="1801875">
                  <a:extLst>
                    <a:ext uri="{9D8B030D-6E8A-4147-A177-3AD203B41FA5}">
                      <a16:colId xmlns:a16="http://schemas.microsoft.com/office/drawing/2014/main" val="20003"/>
                    </a:ext>
                  </a:extLst>
                </a:gridCol>
                <a:gridCol w="1801875">
                  <a:extLst>
                    <a:ext uri="{9D8B030D-6E8A-4147-A177-3AD203B41FA5}">
                      <a16:colId xmlns:a16="http://schemas.microsoft.com/office/drawing/2014/main" val="20004"/>
                    </a:ext>
                  </a:extLst>
                </a:gridCol>
              </a:tblGrid>
              <a:tr h="897175">
                <a:tc>
                  <a:txBody>
                    <a:bodyPr/>
                    <a:lstStyle/>
                    <a:p>
                      <a:pPr marL="0" lvl="0" indent="0" algn="l">
                        <a:spcBef>
                          <a:spcPts val="0"/>
                        </a:spcBef>
                        <a:spcAft>
                          <a:spcPts val="0"/>
                        </a:spcAft>
                        <a:buNone/>
                      </a:pPr>
                      <a:r>
                        <a:rPr lang="en" sz="2400" b="1">
                          <a:solidFill>
                            <a:srgbClr val="FFFFFF"/>
                          </a:solidFill>
                        </a:rPr>
                        <a:t>Constitution</a:t>
                      </a:r>
                      <a:endParaRPr sz="2400" b="1">
                        <a:solidFill>
                          <a:srgbClr val="FFFFFF"/>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a:spcBef>
                          <a:spcPts val="0"/>
                        </a:spcBef>
                        <a:spcAft>
                          <a:spcPts val="0"/>
                        </a:spcAft>
                        <a:buNone/>
                      </a:pPr>
                      <a:r>
                        <a:rPr lang="en" b="1">
                          <a:solidFill>
                            <a:srgbClr val="FFFFFF"/>
                          </a:solidFill>
                        </a:rPr>
                        <a:t>Media, Interest groups and campaigns.</a:t>
                      </a:r>
                      <a:endParaRPr>
                        <a:solidFill>
                          <a:srgbClr val="FFFFFF"/>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1900">
                          <a:solidFill>
                            <a:srgbClr val="FFFFFF"/>
                          </a:solidFill>
                        </a:rPr>
                        <a:t>Congress</a:t>
                      </a:r>
                      <a:endParaRPr sz="1900">
                        <a:solidFill>
                          <a:srgbClr val="FFFFFF"/>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2400" b="1">
                          <a:solidFill>
                            <a:srgbClr val="FFFFFF"/>
                          </a:solidFill>
                        </a:rPr>
                        <a:t>Executive Branch</a:t>
                      </a:r>
                      <a:endParaRPr sz="1900">
                        <a:solidFill>
                          <a:srgbClr val="FFFFFF"/>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2400" b="1">
                          <a:solidFill>
                            <a:srgbClr val="FFFFFF"/>
                          </a:solidFill>
                        </a:rPr>
                        <a:t>The Courts</a:t>
                      </a:r>
                      <a:endParaRPr sz="1900">
                        <a:solidFill>
                          <a:srgbClr val="FFFFFF"/>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97175">
                <a:tc>
                  <a:txBody>
                    <a:bodyPr/>
                    <a:lstStyle/>
                    <a:p>
                      <a:pPr marL="0" lvl="0" indent="0" algn="ctr">
                        <a:spcBef>
                          <a:spcPts val="0"/>
                        </a:spcBef>
                        <a:spcAft>
                          <a:spcPts val="0"/>
                        </a:spcAft>
                        <a:buNone/>
                      </a:pPr>
                      <a:r>
                        <a:rPr lang="en" sz="3200" b="1">
                          <a:solidFill>
                            <a:srgbClr val="FFFF00"/>
                          </a:solidFill>
                          <a:uFill>
                            <a:noFill/>
                          </a:uFill>
                          <a:hlinkClick r:id="rId5" action="ppaction://hlinksldjump"/>
                        </a:rPr>
                        <a:t>$100</a:t>
                      </a:r>
                      <a:endParaRPr sz="32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6" action="ppaction://hlinksldjump"/>
                        </a:rPr>
                        <a:t>$100</a:t>
                      </a:r>
                      <a:endParaRPr sz="19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7" action="ppaction://hlinksldjump"/>
                        </a:rPr>
                        <a:t>$100</a:t>
                      </a:r>
                      <a:endParaRPr sz="19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8" action="ppaction://hlinksldjump"/>
                        </a:rPr>
                        <a:t>$100</a:t>
                      </a:r>
                      <a:endParaRPr sz="19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9" action="ppaction://hlinksldjump"/>
                        </a:rPr>
                        <a:t>$100</a:t>
                      </a:r>
                      <a:endParaRPr sz="19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897175">
                <a:tc>
                  <a:txBody>
                    <a:bodyPr/>
                    <a:lstStyle/>
                    <a:p>
                      <a:pPr marL="0" lvl="0" indent="0" algn="ctr" rtl="0">
                        <a:spcBef>
                          <a:spcPts val="0"/>
                        </a:spcBef>
                        <a:spcAft>
                          <a:spcPts val="0"/>
                        </a:spcAft>
                        <a:buNone/>
                      </a:pPr>
                      <a:r>
                        <a:rPr lang="en" sz="3200" b="1">
                          <a:solidFill>
                            <a:srgbClr val="FFFF00"/>
                          </a:solidFill>
                          <a:uFill>
                            <a:noFill/>
                          </a:uFill>
                          <a:hlinkClick r:id="rId10" action="ppaction://hlinksldjump"/>
                        </a:rPr>
                        <a:t>$200</a:t>
                      </a:r>
                      <a:endParaRPr sz="32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11" action="ppaction://hlinksldjump"/>
                        </a:rPr>
                        <a:t>$200</a:t>
                      </a:r>
                      <a:endParaRPr sz="19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12" action="ppaction://hlinksldjump"/>
                        </a:rPr>
                        <a:t>$200</a:t>
                      </a:r>
                      <a:endParaRPr sz="19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13" action="ppaction://hlinksldjump"/>
                        </a:rPr>
                        <a:t>$200</a:t>
                      </a:r>
                      <a:endParaRPr sz="19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14" action="ppaction://hlinksldjump"/>
                        </a:rPr>
                        <a:t>$200</a:t>
                      </a:r>
                      <a:endParaRPr sz="19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897175">
                <a:tc>
                  <a:txBody>
                    <a:bodyPr/>
                    <a:lstStyle/>
                    <a:p>
                      <a:pPr marL="0" lvl="0" indent="0" algn="ctr">
                        <a:spcBef>
                          <a:spcPts val="0"/>
                        </a:spcBef>
                        <a:spcAft>
                          <a:spcPts val="0"/>
                        </a:spcAft>
                        <a:buNone/>
                      </a:pPr>
                      <a:r>
                        <a:rPr lang="en" sz="3200" b="1">
                          <a:solidFill>
                            <a:srgbClr val="FFFF00"/>
                          </a:solidFill>
                          <a:uFill>
                            <a:noFill/>
                          </a:uFill>
                          <a:hlinkClick r:id="rId15" action="ppaction://hlinksldjump"/>
                        </a:rPr>
                        <a:t>$300</a:t>
                      </a:r>
                      <a:endParaRPr sz="32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16" action="ppaction://hlinksldjump"/>
                        </a:rPr>
                        <a:t>$300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17" action="ppaction://hlinksldjump"/>
                        </a:rPr>
                        <a:t>$300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18" action="ppaction://hlinksldjump"/>
                        </a:rPr>
                        <a:t>$300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19" action="ppaction://hlinksldjump"/>
                        </a:rPr>
                        <a:t>$300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897175">
                <a:tc>
                  <a:txBody>
                    <a:bodyPr/>
                    <a:lstStyle/>
                    <a:p>
                      <a:pPr marL="0" lvl="0" indent="0" algn="ctr">
                        <a:spcBef>
                          <a:spcPts val="0"/>
                        </a:spcBef>
                        <a:spcAft>
                          <a:spcPts val="0"/>
                        </a:spcAft>
                        <a:buNone/>
                      </a:pPr>
                      <a:r>
                        <a:rPr lang="en" sz="3200" b="1">
                          <a:solidFill>
                            <a:srgbClr val="FFFF00"/>
                          </a:solidFill>
                          <a:uFill>
                            <a:noFill/>
                          </a:uFill>
                          <a:hlinkClick r:id="rId20" action="ppaction://hlinksldjump"/>
                        </a:rPr>
                        <a:t>$400</a:t>
                      </a:r>
                      <a:endParaRPr sz="3200" b="1">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21" action="ppaction://hlinksldjump"/>
                        </a:rPr>
                        <a:t>$400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22" action="ppaction://hlinksldjump"/>
                        </a:rPr>
                        <a:t>$400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23" action="ppaction://hlinksldjump"/>
                        </a:rPr>
                        <a:t>$400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24" action="ppaction://hlinksldjump"/>
                        </a:rPr>
                        <a:t>$400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897175">
                <a:tc>
                  <a:txBody>
                    <a:bodyPr/>
                    <a:lstStyle/>
                    <a:p>
                      <a:pPr marL="0" lvl="0" indent="0" algn="ctr">
                        <a:spcBef>
                          <a:spcPts val="0"/>
                        </a:spcBef>
                        <a:spcAft>
                          <a:spcPts val="0"/>
                        </a:spcAft>
                        <a:buNone/>
                      </a:pPr>
                      <a:r>
                        <a:rPr lang="en" sz="3200" b="1">
                          <a:solidFill>
                            <a:srgbClr val="FFFF00"/>
                          </a:solidFill>
                          <a:uFill>
                            <a:noFill/>
                          </a:uFill>
                          <a:hlinkClick r:id="rId25" action="ppaction://hlinksldjump"/>
                        </a:rPr>
                        <a:t>$500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26" action="ppaction://hlinksldjump"/>
                        </a:rPr>
                        <a:t>$500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27" action="ppaction://hlinksldjump"/>
                        </a:rPr>
                        <a:t>$500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28" action="ppaction://hlinksldjump"/>
                        </a:rPr>
                        <a:t>$500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None/>
                      </a:pPr>
                      <a:r>
                        <a:rPr lang="en" sz="3200" b="1">
                          <a:solidFill>
                            <a:srgbClr val="FFFF00"/>
                          </a:solidFill>
                          <a:uFill>
                            <a:noFill/>
                          </a:uFill>
                          <a:hlinkClick r:id="rId29" action="ppaction://hlinksldjump"/>
                        </a:rPr>
                        <a:t>$500</a:t>
                      </a:r>
                      <a:endParaRPr sz="1900">
                        <a:solidFill>
                          <a:srgbClr val="FFFF00"/>
                        </a:solidFill>
                      </a:endParaRPr>
                    </a:p>
                  </a:txBody>
                  <a:tcPr marL="91425" marR="91425" marT="121900" marB="121900"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58" name="Shape 58">
            <a:hlinkClick r:id="rId30"/>
          </p:cNvPr>
          <p:cNvSpPr txBox="1"/>
          <p:nvPr/>
        </p:nvSpPr>
        <p:spPr>
          <a:xfrm>
            <a:off x="6405700" y="434767"/>
            <a:ext cx="2482500" cy="5748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sz="1800" b="1">
                <a:solidFill>
                  <a:srgbClr val="FFFF00"/>
                </a:solidFill>
                <a:uFill>
                  <a:noFill/>
                </a:uFill>
                <a:hlinkClick r:id="rId31" action="ppaction://hlinksldjump"/>
              </a:rPr>
              <a:t>FINAL JEOPARDY</a:t>
            </a:r>
            <a:endParaRPr sz="1800" b="1">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15"/>
        <p:cNvGrpSpPr/>
        <p:nvPr/>
      </p:nvGrpSpPr>
      <p:grpSpPr>
        <a:xfrm>
          <a:off x="0" y="0"/>
          <a:ext cx="0" cy="0"/>
          <a:chOff x="0" y="0"/>
          <a:chExt cx="0" cy="0"/>
        </a:xfrm>
      </p:grpSpPr>
      <p:sp>
        <p:nvSpPr>
          <p:cNvPr id="216" name="Shape 216">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 name="Shape 217">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Gatekeeper, Scorekeeper, Horse Race journalism, setting agenda.</a:t>
            </a:r>
            <a:endParaRPr sz="4800">
              <a:solidFill>
                <a:srgbClr val="FFFFFF"/>
              </a:solidFill>
            </a:endParaRPr>
          </a:p>
        </p:txBody>
      </p:sp>
      <p:sp>
        <p:nvSpPr>
          <p:cNvPr id="218" name="Shape 218">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$400 Answer</a:t>
            </a:r>
            <a:endParaRPr>
              <a:solidFill>
                <a:srgbClr val="FFFFFF"/>
              </a:solidFill>
            </a:endParaRPr>
          </a:p>
        </p:txBody>
      </p:sp>
      <p:sp>
        <p:nvSpPr>
          <p:cNvPr id="219" name="Shape 219">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220" name="Shape 220">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24"/>
        <p:cNvGrpSpPr/>
        <p:nvPr/>
      </p:nvGrpSpPr>
      <p:grpSpPr>
        <a:xfrm>
          <a:off x="0" y="0"/>
          <a:ext cx="0" cy="0"/>
          <a:chOff x="0" y="0"/>
          <a:chExt cx="0" cy="0"/>
        </a:xfrm>
      </p:grpSpPr>
      <p:sp>
        <p:nvSpPr>
          <p:cNvPr id="225" name="Shape 225">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 name="Shape 226">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Voting Rights Act of 1965.</a:t>
            </a:r>
            <a:endParaRPr sz="4800">
              <a:solidFill>
                <a:srgbClr val="FFFFFF"/>
              </a:solidFill>
            </a:endParaRPr>
          </a:p>
        </p:txBody>
      </p:sp>
      <p:sp>
        <p:nvSpPr>
          <p:cNvPr id="227" name="Shape 227">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$500 Question</a:t>
            </a:r>
            <a:endParaRPr>
              <a:solidFill>
                <a:srgbClr val="FFFFFF"/>
              </a:solidFill>
            </a:endParaRPr>
          </a:p>
        </p:txBody>
      </p:sp>
      <p:sp>
        <p:nvSpPr>
          <p:cNvPr id="228" name="Shape 228">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229" name="Shape 229">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33"/>
        <p:cNvGrpSpPr/>
        <p:nvPr/>
      </p:nvGrpSpPr>
      <p:grpSpPr>
        <a:xfrm>
          <a:off x="0" y="0"/>
          <a:ext cx="0" cy="0"/>
          <a:chOff x="0" y="0"/>
          <a:chExt cx="0" cy="0"/>
        </a:xfrm>
      </p:grpSpPr>
      <p:sp>
        <p:nvSpPr>
          <p:cNvPr id="234" name="Shape 234">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 name="Shape 235">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Prohibited discrimination against minority groups in voting. I.e no poll tax, literacy test, allowed bi- lingual ballots.</a:t>
            </a:r>
            <a:endParaRPr sz="4800">
              <a:solidFill>
                <a:srgbClr val="FFFFFF"/>
              </a:solidFill>
            </a:endParaRPr>
          </a:p>
        </p:txBody>
      </p:sp>
      <p:sp>
        <p:nvSpPr>
          <p:cNvPr id="236" name="Shape 236">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2 - $500 Answer</a:t>
            </a:r>
            <a:endParaRPr>
              <a:solidFill>
                <a:srgbClr val="FFFFFF"/>
              </a:solidFill>
            </a:endParaRPr>
          </a:p>
        </p:txBody>
      </p:sp>
      <p:sp>
        <p:nvSpPr>
          <p:cNvPr id="237" name="Shape 237">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238" name="Shape 238">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42"/>
        <p:cNvGrpSpPr/>
        <p:nvPr/>
      </p:nvGrpSpPr>
      <p:grpSpPr>
        <a:xfrm>
          <a:off x="0" y="0"/>
          <a:ext cx="0" cy="0"/>
          <a:chOff x="0" y="0"/>
          <a:chExt cx="0" cy="0"/>
        </a:xfrm>
      </p:grpSpPr>
      <p:sp>
        <p:nvSpPr>
          <p:cNvPr id="243" name="Shape 243">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 name="Shape 244">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Article I Sec 8</a:t>
            </a:r>
            <a:endParaRPr sz="4800">
              <a:solidFill>
                <a:srgbClr val="FFFFFF"/>
              </a:solidFill>
            </a:endParaRPr>
          </a:p>
        </p:txBody>
      </p:sp>
      <p:sp>
        <p:nvSpPr>
          <p:cNvPr id="245" name="Shape 245">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$100 Question</a:t>
            </a:r>
            <a:endParaRPr>
              <a:solidFill>
                <a:srgbClr val="FFFFFF"/>
              </a:solidFill>
            </a:endParaRPr>
          </a:p>
        </p:txBody>
      </p:sp>
      <p:sp>
        <p:nvSpPr>
          <p:cNvPr id="246" name="Shape 246">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247" name="Shape 247">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51"/>
        <p:cNvGrpSpPr/>
        <p:nvPr/>
      </p:nvGrpSpPr>
      <p:grpSpPr>
        <a:xfrm>
          <a:off x="0" y="0"/>
          <a:ext cx="0" cy="0"/>
          <a:chOff x="0" y="0"/>
          <a:chExt cx="0" cy="0"/>
        </a:xfrm>
      </p:grpSpPr>
      <p:sp>
        <p:nvSpPr>
          <p:cNvPr id="252" name="Shape 252">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 name="Shape 253">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Necessary and Proper Clause- power to tax and spend,</a:t>
            </a:r>
            <a:endParaRPr sz="4800">
              <a:solidFill>
                <a:srgbClr val="FFFFFF"/>
              </a:solidFill>
            </a:endParaRPr>
          </a:p>
          <a:p>
            <a:pPr marL="0" lvl="0" indent="0" algn="ctr" rtl="0">
              <a:spcBef>
                <a:spcPts val="0"/>
              </a:spcBef>
              <a:spcAft>
                <a:spcPts val="0"/>
              </a:spcAft>
              <a:buNone/>
            </a:pPr>
            <a:r>
              <a:rPr lang="en" sz="4800">
                <a:solidFill>
                  <a:srgbClr val="FFFFFF"/>
                </a:solidFill>
              </a:rPr>
              <a:t>Elastic clause, Commerce Clause.</a:t>
            </a:r>
            <a:endParaRPr sz="4800">
              <a:solidFill>
                <a:srgbClr val="FFFFFF"/>
              </a:solidFill>
            </a:endParaRPr>
          </a:p>
        </p:txBody>
      </p:sp>
      <p:sp>
        <p:nvSpPr>
          <p:cNvPr id="254" name="Shape 254">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$100 Answer</a:t>
            </a:r>
            <a:endParaRPr>
              <a:solidFill>
                <a:srgbClr val="FFFFFF"/>
              </a:solidFill>
            </a:endParaRPr>
          </a:p>
        </p:txBody>
      </p:sp>
      <p:sp>
        <p:nvSpPr>
          <p:cNvPr id="255" name="Shape 255">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256" name="Shape 256">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60"/>
        <p:cNvGrpSpPr/>
        <p:nvPr/>
      </p:nvGrpSpPr>
      <p:grpSpPr>
        <a:xfrm>
          <a:off x="0" y="0"/>
          <a:ext cx="0" cy="0"/>
          <a:chOff x="0" y="0"/>
          <a:chExt cx="0" cy="0"/>
        </a:xfrm>
      </p:grpSpPr>
      <p:sp>
        <p:nvSpPr>
          <p:cNvPr id="261" name="Shape 261">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 name="Shape 262">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solidFill>
                  <a:srgbClr val="FFFFFF"/>
                </a:solidFill>
              </a:rPr>
              <a:t>						Filibuster</a:t>
            </a:r>
            <a:endParaRPr sz="4800">
              <a:solidFill>
                <a:srgbClr val="FFFFFF"/>
              </a:solidFill>
            </a:endParaRPr>
          </a:p>
        </p:txBody>
      </p:sp>
      <p:sp>
        <p:nvSpPr>
          <p:cNvPr id="263" name="Shape 263">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$200 Question</a:t>
            </a:r>
            <a:endParaRPr>
              <a:solidFill>
                <a:srgbClr val="FFFFFF"/>
              </a:solidFill>
            </a:endParaRPr>
          </a:p>
        </p:txBody>
      </p:sp>
      <p:sp>
        <p:nvSpPr>
          <p:cNvPr id="264" name="Shape 264">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265" name="Shape 265">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69"/>
        <p:cNvGrpSpPr/>
        <p:nvPr/>
      </p:nvGrpSpPr>
      <p:grpSpPr>
        <a:xfrm>
          <a:off x="0" y="0"/>
          <a:ext cx="0" cy="0"/>
          <a:chOff x="0" y="0"/>
          <a:chExt cx="0" cy="0"/>
        </a:xfrm>
      </p:grpSpPr>
      <p:sp>
        <p:nvSpPr>
          <p:cNvPr id="270" name="Shape 270">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 name="Shape 271">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Ends  unlimited debate in Senate, 60/100 Senators votes needed. </a:t>
            </a:r>
            <a:endParaRPr sz="4800">
              <a:solidFill>
                <a:srgbClr val="FFFFFF"/>
              </a:solidFill>
            </a:endParaRPr>
          </a:p>
        </p:txBody>
      </p:sp>
      <p:sp>
        <p:nvSpPr>
          <p:cNvPr id="272" name="Shape 272">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$200 Answer</a:t>
            </a:r>
            <a:endParaRPr>
              <a:solidFill>
                <a:srgbClr val="FFFFFF"/>
              </a:solidFill>
            </a:endParaRPr>
          </a:p>
        </p:txBody>
      </p:sp>
      <p:sp>
        <p:nvSpPr>
          <p:cNvPr id="273" name="Shape 273">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274" name="Shape 274">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78"/>
        <p:cNvGrpSpPr/>
        <p:nvPr/>
      </p:nvGrpSpPr>
      <p:grpSpPr>
        <a:xfrm>
          <a:off x="0" y="0"/>
          <a:ext cx="0" cy="0"/>
          <a:chOff x="0" y="0"/>
          <a:chExt cx="0" cy="0"/>
        </a:xfrm>
      </p:grpSpPr>
      <p:sp>
        <p:nvSpPr>
          <p:cNvPr id="279" name="Shape 279">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 name="Shape 280">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Differences between House and Senate.</a:t>
            </a:r>
            <a:endParaRPr sz="4800">
              <a:solidFill>
                <a:srgbClr val="FFFFFF"/>
              </a:solidFill>
            </a:endParaRPr>
          </a:p>
        </p:txBody>
      </p:sp>
      <p:sp>
        <p:nvSpPr>
          <p:cNvPr id="281" name="Shape 281">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$300 Question</a:t>
            </a:r>
            <a:endParaRPr>
              <a:solidFill>
                <a:srgbClr val="FFFFFF"/>
              </a:solidFill>
            </a:endParaRPr>
          </a:p>
        </p:txBody>
      </p:sp>
      <p:sp>
        <p:nvSpPr>
          <p:cNvPr id="282" name="Shape 282">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283" name="Shape 283">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87"/>
        <p:cNvGrpSpPr/>
        <p:nvPr/>
      </p:nvGrpSpPr>
      <p:grpSpPr>
        <a:xfrm>
          <a:off x="0" y="0"/>
          <a:ext cx="0" cy="0"/>
          <a:chOff x="0" y="0"/>
          <a:chExt cx="0" cy="0"/>
        </a:xfrm>
      </p:grpSpPr>
      <p:sp>
        <p:nvSpPr>
          <p:cNvPr id="288" name="Shape 288">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 name="Shape 289">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rgbClr val="FFFFFF"/>
                </a:solidFill>
              </a:rPr>
              <a:t>House more formal rules, Speaker controls legislation, debate limited, Senate informal, unlimited debate. Tax bills originate in House Only.  Senate Confirms Presidential appointees (Judges and Courts) by a majority vote, ratify treaties and override veteos by ⅔ vote. Impeachment starts in house and ends with conviction trial in Senate by ⅔ vote.</a:t>
            </a:r>
            <a:endParaRPr sz="2400">
              <a:solidFill>
                <a:srgbClr val="FFFFFF"/>
              </a:solidFill>
            </a:endParaRPr>
          </a:p>
        </p:txBody>
      </p:sp>
      <p:sp>
        <p:nvSpPr>
          <p:cNvPr id="290" name="Shape 290">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$300 Answer</a:t>
            </a:r>
            <a:endParaRPr>
              <a:solidFill>
                <a:srgbClr val="FFFFFF"/>
              </a:solidFill>
            </a:endParaRPr>
          </a:p>
        </p:txBody>
      </p:sp>
      <p:sp>
        <p:nvSpPr>
          <p:cNvPr id="291" name="Shape 291">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292" name="Shape 292">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96"/>
        <p:cNvGrpSpPr/>
        <p:nvPr/>
      </p:nvGrpSpPr>
      <p:grpSpPr>
        <a:xfrm>
          <a:off x="0" y="0"/>
          <a:ext cx="0" cy="0"/>
          <a:chOff x="0" y="0"/>
          <a:chExt cx="0" cy="0"/>
        </a:xfrm>
      </p:grpSpPr>
      <p:sp>
        <p:nvSpPr>
          <p:cNvPr id="297" name="Shape 297">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 name="Shape 298">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Blue Slip</a:t>
            </a:r>
            <a:endParaRPr sz="4800">
              <a:solidFill>
                <a:srgbClr val="FFFFFF"/>
              </a:solidFill>
            </a:endParaRPr>
          </a:p>
        </p:txBody>
      </p:sp>
      <p:sp>
        <p:nvSpPr>
          <p:cNvPr id="299" name="Shape 299">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$400 Question</a:t>
            </a:r>
            <a:endParaRPr>
              <a:solidFill>
                <a:srgbClr val="FFFFFF"/>
              </a:solidFill>
            </a:endParaRPr>
          </a:p>
        </p:txBody>
      </p:sp>
      <p:sp>
        <p:nvSpPr>
          <p:cNvPr id="300" name="Shape 300">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301" name="Shape 301">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62"/>
        <p:cNvGrpSpPr/>
        <p:nvPr/>
      </p:nvGrpSpPr>
      <p:grpSpPr>
        <a:xfrm>
          <a:off x="0" y="0"/>
          <a:ext cx="0" cy="0"/>
          <a:chOff x="0" y="0"/>
          <a:chExt cx="0" cy="0"/>
        </a:xfrm>
      </p:grpSpPr>
      <p:sp>
        <p:nvSpPr>
          <p:cNvPr id="63" name="Shape 63">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 name="Shape 64">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a:spcBef>
                <a:spcPts val="0"/>
              </a:spcBef>
              <a:spcAft>
                <a:spcPts val="0"/>
              </a:spcAft>
              <a:buNone/>
            </a:pPr>
            <a:r>
              <a:rPr lang="en" sz="4800">
                <a:solidFill>
                  <a:srgbClr val="FFFFFF"/>
                </a:solidFill>
              </a:rPr>
              <a:t>House and Senate Created, 2 Senators per state, House based on population</a:t>
            </a:r>
            <a:endParaRPr sz="4800">
              <a:solidFill>
                <a:srgbClr val="FFFFFF"/>
              </a:solidFill>
            </a:endParaRPr>
          </a:p>
        </p:txBody>
      </p:sp>
      <p:sp>
        <p:nvSpPr>
          <p:cNvPr id="65" name="Shape 65">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rgbClr val="FFFFFF"/>
                </a:solidFill>
                <a:uFill>
                  <a:noFill/>
                </a:uFill>
                <a:hlinkClick r:id="rId4" action="ppaction://hlinksldjump"/>
              </a:rPr>
              <a:t>Topic 1 - $100 Question</a:t>
            </a:r>
            <a:endParaRPr>
              <a:solidFill>
                <a:srgbClr val="FFFFFF"/>
              </a:solidFill>
            </a:endParaRPr>
          </a:p>
        </p:txBody>
      </p:sp>
      <p:sp>
        <p:nvSpPr>
          <p:cNvPr id="66" name="Shape 66">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67" name="Shape 67">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05"/>
        <p:cNvGrpSpPr/>
        <p:nvPr/>
      </p:nvGrpSpPr>
      <p:grpSpPr>
        <a:xfrm>
          <a:off x="0" y="0"/>
          <a:ext cx="0" cy="0"/>
          <a:chOff x="0" y="0"/>
          <a:chExt cx="0" cy="0"/>
        </a:xfrm>
      </p:grpSpPr>
      <p:sp>
        <p:nvSpPr>
          <p:cNvPr id="306" name="Shape 306">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 name="Shape 307">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When the member of the Senate rejects a judicial nominee of the President.</a:t>
            </a:r>
            <a:endParaRPr sz="4800">
              <a:solidFill>
                <a:srgbClr val="FFFFFF"/>
              </a:solidFill>
            </a:endParaRPr>
          </a:p>
        </p:txBody>
      </p:sp>
      <p:sp>
        <p:nvSpPr>
          <p:cNvPr id="308" name="Shape 308">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$400 Answer</a:t>
            </a:r>
            <a:endParaRPr>
              <a:solidFill>
                <a:srgbClr val="FFFFFF"/>
              </a:solidFill>
            </a:endParaRPr>
          </a:p>
        </p:txBody>
      </p:sp>
      <p:sp>
        <p:nvSpPr>
          <p:cNvPr id="309" name="Shape 309">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310" name="Shape 310">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14"/>
        <p:cNvGrpSpPr/>
        <p:nvPr/>
      </p:nvGrpSpPr>
      <p:grpSpPr>
        <a:xfrm>
          <a:off x="0" y="0"/>
          <a:ext cx="0" cy="0"/>
          <a:chOff x="0" y="0"/>
          <a:chExt cx="0" cy="0"/>
        </a:xfrm>
      </p:grpSpPr>
      <p:sp>
        <p:nvSpPr>
          <p:cNvPr id="315" name="Shape 315">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 name="Shape 316">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Senatorial Courtesy</a:t>
            </a:r>
            <a:endParaRPr sz="4800">
              <a:solidFill>
                <a:srgbClr val="FFFFFF"/>
              </a:solidFill>
            </a:endParaRPr>
          </a:p>
        </p:txBody>
      </p:sp>
      <p:sp>
        <p:nvSpPr>
          <p:cNvPr id="317" name="Shape 317">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$500 Question</a:t>
            </a:r>
            <a:endParaRPr>
              <a:solidFill>
                <a:srgbClr val="FFFFFF"/>
              </a:solidFill>
            </a:endParaRPr>
          </a:p>
        </p:txBody>
      </p:sp>
      <p:sp>
        <p:nvSpPr>
          <p:cNvPr id="318" name="Shape 318">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319" name="Shape 319">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23"/>
        <p:cNvGrpSpPr/>
        <p:nvPr/>
      </p:nvGrpSpPr>
      <p:grpSpPr>
        <a:xfrm>
          <a:off x="0" y="0"/>
          <a:ext cx="0" cy="0"/>
          <a:chOff x="0" y="0"/>
          <a:chExt cx="0" cy="0"/>
        </a:xfrm>
      </p:grpSpPr>
      <p:sp>
        <p:nvSpPr>
          <p:cNvPr id="324" name="Shape 324">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 name="Shape 325">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When a Senator from the state the judicial nominee is from, gets the right to refuse that nominee first.  (Just know it’s the way Congress can check the President and Courts :)</a:t>
            </a:r>
            <a:endParaRPr sz="4800">
              <a:solidFill>
                <a:srgbClr val="FFFFFF"/>
              </a:solidFill>
            </a:endParaRPr>
          </a:p>
        </p:txBody>
      </p:sp>
      <p:sp>
        <p:nvSpPr>
          <p:cNvPr id="326" name="Shape 326">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3 - $500 Answer</a:t>
            </a:r>
            <a:endParaRPr>
              <a:solidFill>
                <a:srgbClr val="FFFFFF"/>
              </a:solidFill>
            </a:endParaRPr>
          </a:p>
        </p:txBody>
      </p:sp>
      <p:sp>
        <p:nvSpPr>
          <p:cNvPr id="327" name="Shape 327">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328" name="Shape 328">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32"/>
        <p:cNvGrpSpPr/>
        <p:nvPr/>
      </p:nvGrpSpPr>
      <p:grpSpPr>
        <a:xfrm>
          <a:off x="0" y="0"/>
          <a:ext cx="0" cy="0"/>
          <a:chOff x="0" y="0"/>
          <a:chExt cx="0" cy="0"/>
        </a:xfrm>
      </p:grpSpPr>
      <p:sp>
        <p:nvSpPr>
          <p:cNvPr id="333" name="Shape 333">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 name="Shape 334">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Electoral College</a:t>
            </a:r>
            <a:endParaRPr sz="4800">
              <a:solidFill>
                <a:srgbClr val="FFFFFF"/>
              </a:solidFill>
            </a:endParaRPr>
          </a:p>
        </p:txBody>
      </p:sp>
      <p:sp>
        <p:nvSpPr>
          <p:cNvPr id="335" name="Shape 335">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$100 Question</a:t>
            </a:r>
            <a:endParaRPr>
              <a:solidFill>
                <a:srgbClr val="FFFFFF"/>
              </a:solidFill>
            </a:endParaRPr>
          </a:p>
        </p:txBody>
      </p:sp>
      <p:sp>
        <p:nvSpPr>
          <p:cNvPr id="336" name="Shape 336">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337" name="Shape 337">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41"/>
        <p:cNvGrpSpPr/>
        <p:nvPr/>
      </p:nvGrpSpPr>
      <p:grpSpPr>
        <a:xfrm>
          <a:off x="0" y="0"/>
          <a:ext cx="0" cy="0"/>
          <a:chOff x="0" y="0"/>
          <a:chExt cx="0" cy="0"/>
        </a:xfrm>
      </p:grpSpPr>
      <p:sp>
        <p:nvSpPr>
          <p:cNvPr id="342" name="Shape 342">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 name="Shape 343">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Selects the President by winner take all method. Wins popular vote in state, gets all of the state’s electoral votes.</a:t>
            </a:r>
            <a:endParaRPr sz="4800">
              <a:solidFill>
                <a:srgbClr val="FFFFFF"/>
              </a:solidFill>
            </a:endParaRPr>
          </a:p>
        </p:txBody>
      </p:sp>
      <p:sp>
        <p:nvSpPr>
          <p:cNvPr id="344" name="Shape 344">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$100 Answer</a:t>
            </a:r>
            <a:endParaRPr>
              <a:solidFill>
                <a:srgbClr val="FFFFFF"/>
              </a:solidFill>
            </a:endParaRPr>
          </a:p>
        </p:txBody>
      </p:sp>
      <p:sp>
        <p:nvSpPr>
          <p:cNvPr id="345" name="Shape 345">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346" name="Shape 346">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50"/>
        <p:cNvGrpSpPr/>
        <p:nvPr/>
      </p:nvGrpSpPr>
      <p:grpSpPr>
        <a:xfrm>
          <a:off x="0" y="0"/>
          <a:ext cx="0" cy="0"/>
          <a:chOff x="0" y="0"/>
          <a:chExt cx="0" cy="0"/>
        </a:xfrm>
      </p:grpSpPr>
      <p:sp>
        <p:nvSpPr>
          <p:cNvPr id="351" name="Shape 351">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 name="Shape 352">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Enumerated or delegated powers of President.</a:t>
            </a:r>
            <a:endParaRPr sz="4800">
              <a:solidFill>
                <a:srgbClr val="FFFFFF"/>
              </a:solidFill>
            </a:endParaRPr>
          </a:p>
        </p:txBody>
      </p:sp>
      <p:sp>
        <p:nvSpPr>
          <p:cNvPr id="353" name="Shape 353">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$200 Question</a:t>
            </a:r>
            <a:endParaRPr>
              <a:solidFill>
                <a:srgbClr val="FFFFFF"/>
              </a:solidFill>
            </a:endParaRPr>
          </a:p>
        </p:txBody>
      </p:sp>
      <p:sp>
        <p:nvSpPr>
          <p:cNvPr id="354" name="Shape 354">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355" name="Shape 355">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59"/>
        <p:cNvGrpSpPr/>
        <p:nvPr/>
      </p:nvGrpSpPr>
      <p:grpSpPr>
        <a:xfrm>
          <a:off x="0" y="0"/>
          <a:ext cx="0" cy="0"/>
          <a:chOff x="0" y="0"/>
          <a:chExt cx="0" cy="0"/>
        </a:xfrm>
      </p:grpSpPr>
      <p:sp>
        <p:nvSpPr>
          <p:cNvPr id="360" name="Shape 360">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 name="Shape 361">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rgbClr val="FFFFFF"/>
                </a:solidFill>
              </a:rPr>
              <a:t>Commander in Chief, State of Union Address, nominate department and agency heads, negotiate treaties, Fill vacancies in Exec branch,  appoint and receive ambassadors etc, grant pardons- except in impeachment cases.</a:t>
            </a:r>
            <a:endParaRPr sz="3000">
              <a:solidFill>
                <a:srgbClr val="FFFFFF"/>
              </a:solidFill>
            </a:endParaRPr>
          </a:p>
        </p:txBody>
      </p:sp>
      <p:sp>
        <p:nvSpPr>
          <p:cNvPr id="362" name="Shape 362">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$200 Answer</a:t>
            </a:r>
            <a:endParaRPr>
              <a:solidFill>
                <a:srgbClr val="FFFFFF"/>
              </a:solidFill>
            </a:endParaRPr>
          </a:p>
        </p:txBody>
      </p:sp>
      <p:sp>
        <p:nvSpPr>
          <p:cNvPr id="363" name="Shape 363">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364" name="Shape 364">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68"/>
        <p:cNvGrpSpPr/>
        <p:nvPr/>
      </p:nvGrpSpPr>
      <p:grpSpPr>
        <a:xfrm>
          <a:off x="0" y="0"/>
          <a:ext cx="0" cy="0"/>
          <a:chOff x="0" y="0"/>
          <a:chExt cx="0" cy="0"/>
        </a:xfrm>
      </p:grpSpPr>
      <p:sp>
        <p:nvSpPr>
          <p:cNvPr id="369" name="Shape 369">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 name="Shape 370">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Informal Presidential Powers.</a:t>
            </a:r>
            <a:endParaRPr sz="4800">
              <a:solidFill>
                <a:srgbClr val="FFFFFF"/>
              </a:solidFill>
            </a:endParaRPr>
          </a:p>
        </p:txBody>
      </p:sp>
      <p:sp>
        <p:nvSpPr>
          <p:cNvPr id="371" name="Shape 371">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$300 Question</a:t>
            </a:r>
            <a:endParaRPr>
              <a:solidFill>
                <a:srgbClr val="FFFFFF"/>
              </a:solidFill>
            </a:endParaRPr>
          </a:p>
        </p:txBody>
      </p:sp>
      <p:sp>
        <p:nvSpPr>
          <p:cNvPr id="372" name="Shape 372">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373" name="Shape 373">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77"/>
        <p:cNvGrpSpPr/>
        <p:nvPr/>
      </p:nvGrpSpPr>
      <p:grpSpPr>
        <a:xfrm>
          <a:off x="0" y="0"/>
          <a:ext cx="0" cy="0"/>
          <a:chOff x="0" y="0"/>
          <a:chExt cx="0" cy="0"/>
        </a:xfrm>
      </p:grpSpPr>
      <p:sp>
        <p:nvSpPr>
          <p:cNvPr id="378" name="Shape 378">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 name="Shape 379">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solidFill>
                  <a:srgbClr val="FFFFFF"/>
                </a:solidFill>
              </a:rPr>
              <a:t>					</a:t>
            </a:r>
            <a:r>
              <a:rPr lang="en" sz="3600">
                <a:solidFill>
                  <a:srgbClr val="FFFFFF"/>
                </a:solidFill>
              </a:rPr>
              <a:t>Budget planner, Party leader,  Chief Legislator, Bully pulpit, First Citizen, Conservator-respect constitutional norms and greatness of American traditions.</a:t>
            </a:r>
            <a:endParaRPr sz="3600">
              <a:solidFill>
                <a:srgbClr val="FFFFFF"/>
              </a:solidFill>
            </a:endParaRPr>
          </a:p>
        </p:txBody>
      </p:sp>
      <p:sp>
        <p:nvSpPr>
          <p:cNvPr id="380" name="Shape 380">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$300 Answer</a:t>
            </a:r>
            <a:endParaRPr>
              <a:solidFill>
                <a:srgbClr val="FFFFFF"/>
              </a:solidFill>
            </a:endParaRPr>
          </a:p>
        </p:txBody>
      </p:sp>
      <p:sp>
        <p:nvSpPr>
          <p:cNvPr id="381" name="Shape 381">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382" name="Shape 382">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86"/>
        <p:cNvGrpSpPr/>
        <p:nvPr/>
      </p:nvGrpSpPr>
      <p:grpSpPr>
        <a:xfrm>
          <a:off x="0" y="0"/>
          <a:ext cx="0" cy="0"/>
          <a:chOff x="0" y="0"/>
          <a:chExt cx="0" cy="0"/>
        </a:xfrm>
      </p:grpSpPr>
      <p:sp>
        <p:nvSpPr>
          <p:cNvPr id="387" name="Shape 387">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8" name="Shape 388">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Presidential oversight of Bureacracy.</a:t>
            </a:r>
            <a:endParaRPr sz="4800">
              <a:solidFill>
                <a:srgbClr val="FFFFFF"/>
              </a:solidFill>
            </a:endParaRPr>
          </a:p>
        </p:txBody>
      </p:sp>
      <p:sp>
        <p:nvSpPr>
          <p:cNvPr id="389" name="Shape 389">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$400 Question</a:t>
            </a:r>
            <a:endParaRPr>
              <a:solidFill>
                <a:srgbClr val="FFFFFF"/>
              </a:solidFill>
            </a:endParaRPr>
          </a:p>
        </p:txBody>
      </p:sp>
      <p:sp>
        <p:nvSpPr>
          <p:cNvPr id="390" name="Shape 390">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391" name="Shape 391">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71"/>
        <p:cNvGrpSpPr/>
        <p:nvPr/>
      </p:nvGrpSpPr>
      <p:grpSpPr>
        <a:xfrm>
          <a:off x="0" y="0"/>
          <a:ext cx="0" cy="0"/>
          <a:chOff x="0" y="0"/>
          <a:chExt cx="0" cy="0"/>
        </a:xfrm>
      </p:grpSpPr>
      <p:sp>
        <p:nvSpPr>
          <p:cNvPr id="72" name="Shape 72">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Great compromise</a:t>
            </a:r>
            <a:endParaRPr sz="4800">
              <a:solidFill>
                <a:srgbClr val="FFFFFF"/>
              </a:solidFill>
            </a:endParaRPr>
          </a:p>
        </p:txBody>
      </p:sp>
      <p:sp>
        <p:nvSpPr>
          <p:cNvPr id="74" name="Shape 74">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1 - $100 Answer</a:t>
            </a:r>
            <a:endParaRPr>
              <a:solidFill>
                <a:srgbClr val="FFFFFF"/>
              </a:solidFill>
            </a:endParaRPr>
          </a:p>
        </p:txBody>
      </p:sp>
      <p:sp>
        <p:nvSpPr>
          <p:cNvPr id="75" name="Shape 75">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76" name="Shape 76">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395"/>
        <p:cNvGrpSpPr/>
        <p:nvPr/>
      </p:nvGrpSpPr>
      <p:grpSpPr>
        <a:xfrm>
          <a:off x="0" y="0"/>
          <a:ext cx="0" cy="0"/>
          <a:chOff x="0" y="0"/>
          <a:chExt cx="0" cy="0"/>
        </a:xfrm>
      </p:grpSpPr>
      <p:sp>
        <p:nvSpPr>
          <p:cNvPr id="396" name="Shape 396">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7" name="Shape 397">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Bully pulpit(Media), appointment of agency/cabinet heads etc, require written reports from agency and department heads.</a:t>
            </a:r>
            <a:endParaRPr sz="4800">
              <a:solidFill>
                <a:srgbClr val="FFFFFF"/>
              </a:solidFill>
            </a:endParaRPr>
          </a:p>
        </p:txBody>
      </p:sp>
      <p:sp>
        <p:nvSpPr>
          <p:cNvPr id="398" name="Shape 398">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$400 Answer</a:t>
            </a:r>
            <a:endParaRPr>
              <a:solidFill>
                <a:srgbClr val="FFFFFF"/>
              </a:solidFill>
            </a:endParaRPr>
          </a:p>
        </p:txBody>
      </p:sp>
      <p:sp>
        <p:nvSpPr>
          <p:cNvPr id="399" name="Shape 399">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400" name="Shape 400">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04"/>
        <p:cNvGrpSpPr/>
        <p:nvPr/>
      </p:nvGrpSpPr>
      <p:grpSpPr>
        <a:xfrm>
          <a:off x="0" y="0"/>
          <a:ext cx="0" cy="0"/>
          <a:chOff x="0" y="0"/>
          <a:chExt cx="0" cy="0"/>
        </a:xfrm>
      </p:grpSpPr>
      <p:sp>
        <p:nvSpPr>
          <p:cNvPr id="405" name="Shape 405">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6" name="Shape 406">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Administrative laws</a:t>
            </a:r>
            <a:endParaRPr sz="4800">
              <a:solidFill>
                <a:srgbClr val="FFFFFF"/>
              </a:solidFill>
            </a:endParaRPr>
          </a:p>
        </p:txBody>
      </p:sp>
      <p:sp>
        <p:nvSpPr>
          <p:cNvPr id="407" name="Shape 407">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$500 Question</a:t>
            </a:r>
            <a:endParaRPr>
              <a:solidFill>
                <a:srgbClr val="FFFFFF"/>
              </a:solidFill>
            </a:endParaRPr>
          </a:p>
        </p:txBody>
      </p:sp>
      <p:sp>
        <p:nvSpPr>
          <p:cNvPr id="408" name="Shape 408">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409" name="Shape 409">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13"/>
        <p:cNvGrpSpPr/>
        <p:nvPr/>
      </p:nvGrpSpPr>
      <p:grpSpPr>
        <a:xfrm>
          <a:off x="0" y="0"/>
          <a:ext cx="0" cy="0"/>
          <a:chOff x="0" y="0"/>
          <a:chExt cx="0" cy="0"/>
        </a:xfrm>
      </p:grpSpPr>
      <p:sp>
        <p:nvSpPr>
          <p:cNvPr id="414" name="Shape 414">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5" name="Shape 415">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a:solidFill>
                  <a:srgbClr val="FFFFFF"/>
                </a:solidFill>
              </a:rPr>
              <a:t>Policy set up by agencies, departments, Government commissions, government corporations, administrations. Usually are regulatory in nature: i.e Clean Air Act, Civil Rights Act(s) etc.</a:t>
            </a:r>
            <a:endParaRPr sz="3600">
              <a:solidFill>
                <a:srgbClr val="FFFFFF"/>
              </a:solidFill>
            </a:endParaRPr>
          </a:p>
        </p:txBody>
      </p:sp>
      <p:sp>
        <p:nvSpPr>
          <p:cNvPr id="416" name="Shape 416">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4 - $500 Answer</a:t>
            </a:r>
            <a:endParaRPr>
              <a:solidFill>
                <a:srgbClr val="FFFFFF"/>
              </a:solidFill>
            </a:endParaRPr>
          </a:p>
        </p:txBody>
      </p:sp>
      <p:sp>
        <p:nvSpPr>
          <p:cNvPr id="417" name="Shape 417">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418" name="Shape 418">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22"/>
        <p:cNvGrpSpPr/>
        <p:nvPr/>
      </p:nvGrpSpPr>
      <p:grpSpPr>
        <a:xfrm>
          <a:off x="0" y="0"/>
          <a:ext cx="0" cy="0"/>
          <a:chOff x="0" y="0"/>
          <a:chExt cx="0" cy="0"/>
        </a:xfrm>
      </p:grpSpPr>
      <p:sp>
        <p:nvSpPr>
          <p:cNvPr id="423" name="Shape 423">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4" name="Shape 424">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Judicial Review</a:t>
            </a:r>
            <a:endParaRPr sz="4800">
              <a:solidFill>
                <a:srgbClr val="FFFFFF"/>
              </a:solidFill>
            </a:endParaRPr>
          </a:p>
        </p:txBody>
      </p:sp>
      <p:sp>
        <p:nvSpPr>
          <p:cNvPr id="425" name="Shape 425">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$100 Question</a:t>
            </a:r>
            <a:endParaRPr>
              <a:solidFill>
                <a:srgbClr val="FFFFFF"/>
              </a:solidFill>
            </a:endParaRPr>
          </a:p>
        </p:txBody>
      </p:sp>
      <p:sp>
        <p:nvSpPr>
          <p:cNvPr id="426" name="Shape 426">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427" name="Shape 427">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31"/>
        <p:cNvGrpSpPr/>
        <p:nvPr/>
      </p:nvGrpSpPr>
      <p:grpSpPr>
        <a:xfrm>
          <a:off x="0" y="0"/>
          <a:ext cx="0" cy="0"/>
          <a:chOff x="0" y="0"/>
          <a:chExt cx="0" cy="0"/>
        </a:xfrm>
      </p:grpSpPr>
      <p:sp>
        <p:nvSpPr>
          <p:cNvPr id="432" name="Shape 432">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3" name="Shape 433">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Marbury v. Madison</a:t>
            </a:r>
            <a:endParaRPr sz="4800">
              <a:solidFill>
                <a:srgbClr val="FFFFFF"/>
              </a:solidFill>
            </a:endParaRPr>
          </a:p>
        </p:txBody>
      </p:sp>
      <p:sp>
        <p:nvSpPr>
          <p:cNvPr id="434" name="Shape 434">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$100 Answer</a:t>
            </a:r>
            <a:endParaRPr>
              <a:solidFill>
                <a:srgbClr val="FFFFFF"/>
              </a:solidFill>
            </a:endParaRPr>
          </a:p>
        </p:txBody>
      </p:sp>
      <p:sp>
        <p:nvSpPr>
          <p:cNvPr id="435" name="Shape 435">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436" name="Shape 436">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40"/>
        <p:cNvGrpSpPr/>
        <p:nvPr/>
      </p:nvGrpSpPr>
      <p:grpSpPr>
        <a:xfrm>
          <a:off x="0" y="0"/>
          <a:ext cx="0" cy="0"/>
          <a:chOff x="0" y="0"/>
          <a:chExt cx="0" cy="0"/>
        </a:xfrm>
      </p:grpSpPr>
      <p:sp>
        <p:nvSpPr>
          <p:cNvPr id="441" name="Shape 441">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2" name="Shape 442">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Commerce Clause (Art I Sec 8) Gave Federal Government increased power.</a:t>
            </a:r>
            <a:endParaRPr sz="4800">
              <a:solidFill>
                <a:srgbClr val="FFFFFF"/>
              </a:solidFill>
            </a:endParaRPr>
          </a:p>
        </p:txBody>
      </p:sp>
      <p:sp>
        <p:nvSpPr>
          <p:cNvPr id="443" name="Shape 443">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$200 Question</a:t>
            </a:r>
            <a:endParaRPr>
              <a:solidFill>
                <a:srgbClr val="FFFFFF"/>
              </a:solidFill>
            </a:endParaRPr>
          </a:p>
        </p:txBody>
      </p:sp>
      <p:sp>
        <p:nvSpPr>
          <p:cNvPr id="444" name="Shape 444">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445" name="Shape 445">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49"/>
        <p:cNvGrpSpPr/>
        <p:nvPr/>
      </p:nvGrpSpPr>
      <p:grpSpPr>
        <a:xfrm>
          <a:off x="0" y="0"/>
          <a:ext cx="0" cy="0"/>
          <a:chOff x="0" y="0"/>
          <a:chExt cx="0" cy="0"/>
        </a:xfrm>
      </p:grpSpPr>
      <p:sp>
        <p:nvSpPr>
          <p:cNvPr id="450" name="Shape 450">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1" name="Shape 451">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Gibbons v. Ogden (1824)</a:t>
            </a:r>
            <a:endParaRPr sz="4800">
              <a:solidFill>
                <a:srgbClr val="FFFFFF"/>
              </a:solidFill>
            </a:endParaRPr>
          </a:p>
        </p:txBody>
      </p:sp>
      <p:sp>
        <p:nvSpPr>
          <p:cNvPr id="452" name="Shape 452">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$200 Answer</a:t>
            </a:r>
            <a:endParaRPr>
              <a:solidFill>
                <a:srgbClr val="FFFFFF"/>
              </a:solidFill>
            </a:endParaRPr>
          </a:p>
        </p:txBody>
      </p:sp>
      <p:sp>
        <p:nvSpPr>
          <p:cNvPr id="453" name="Shape 453">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454" name="Shape 454">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58"/>
        <p:cNvGrpSpPr/>
        <p:nvPr/>
      </p:nvGrpSpPr>
      <p:grpSpPr>
        <a:xfrm>
          <a:off x="0" y="0"/>
          <a:ext cx="0" cy="0"/>
          <a:chOff x="0" y="0"/>
          <a:chExt cx="0" cy="0"/>
        </a:xfrm>
      </p:grpSpPr>
      <p:sp>
        <p:nvSpPr>
          <p:cNvPr id="459" name="Shape 459">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0" name="Shape 460">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Gave States More Power by ruling Gun Free Zones Act was unconstitutional.</a:t>
            </a:r>
            <a:endParaRPr sz="4800">
              <a:solidFill>
                <a:srgbClr val="FFFFFF"/>
              </a:solidFill>
            </a:endParaRPr>
          </a:p>
        </p:txBody>
      </p:sp>
      <p:sp>
        <p:nvSpPr>
          <p:cNvPr id="461" name="Shape 461">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$300 Question</a:t>
            </a:r>
            <a:endParaRPr>
              <a:solidFill>
                <a:srgbClr val="FFFFFF"/>
              </a:solidFill>
            </a:endParaRPr>
          </a:p>
        </p:txBody>
      </p:sp>
      <p:sp>
        <p:nvSpPr>
          <p:cNvPr id="462" name="Shape 462">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463" name="Shape 463">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67"/>
        <p:cNvGrpSpPr/>
        <p:nvPr/>
      </p:nvGrpSpPr>
      <p:grpSpPr>
        <a:xfrm>
          <a:off x="0" y="0"/>
          <a:ext cx="0" cy="0"/>
          <a:chOff x="0" y="0"/>
          <a:chExt cx="0" cy="0"/>
        </a:xfrm>
      </p:grpSpPr>
      <p:sp>
        <p:nvSpPr>
          <p:cNvPr id="468" name="Shape 468">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9" name="Shape 469">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U. S. V. Lopez</a:t>
            </a:r>
            <a:endParaRPr sz="4800">
              <a:solidFill>
                <a:srgbClr val="FFFFFF"/>
              </a:solidFill>
            </a:endParaRPr>
          </a:p>
        </p:txBody>
      </p:sp>
      <p:sp>
        <p:nvSpPr>
          <p:cNvPr id="470" name="Shape 470">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$300 Answer</a:t>
            </a:r>
            <a:endParaRPr>
              <a:solidFill>
                <a:srgbClr val="FFFFFF"/>
              </a:solidFill>
            </a:endParaRPr>
          </a:p>
        </p:txBody>
      </p:sp>
      <p:sp>
        <p:nvSpPr>
          <p:cNvPr id="471" name="Shape 471">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472" name="Shape 472">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76"/>
        <p:cNvGrpSpPr/>
        <p:nvPr/>
      </p:nvGrpSpPr>
      <p:grpSpPr>
        <a:xfrm>
          <a:off x="0" y="0"/>
          <a:ext cx="0" cy="0"/>
          <a:chOff x="0" y="0"/>
          <a:chExt cx="0" cy="0"/>
        </a:xfrm>
      </p:grpSpPr>
      <p:sp>
        <p:nvSpPr>
          <p:cNvPr id="477" name="Shape 477">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8" name="Shape 478">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How the Court can check the President</a:t>
            </a:r>
            <a:endParaRPr sz="4800">
              <a:solidFill>
                <a:srgbClr val="FFFFFF"/>
              </a:solidFill>
            </a:endParaRPr>
          </a:p>
        </p:txBody>
      </p:sp>
      <p:sp>
        <p:nvSpPr>
          <p:cNvPr id="479" name="Shape 479">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$400 Question</a:t>
            </a:r>
            <a:endParaRPr>
              <a:solidFill>
                <a:srgbClr val="FFFFFF"/>
              </a:solidFill>
            </a:endParaRPr>
          </a:p>
        </p:txBody>
      </p:sp>
      <p:sp>
        <p:nvSpPr>
          <p:cNvPr id="480" name="Shape 480">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481" name="Shape 481">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80"/>
        <p:cNvGrpSpPr/>
        <p:nvPr/>
      </p:nvGrpSpPr>
      <p:grpSpPr>
        <a:xfrm>
          <a:off x="0" y="0"/>
          <a:ext cx="0" cy="0"/>
          <a:chOff x="0" y="0"/>
          <a:chExt cx="0" cy="0"/>
        </a:xfrm>
      </p:grpSpPr>
      <p:sp>
        <p:nvSpPr>
          <p:cNvPr id="81" name="Shape 81">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Fed 10</a:t>
            </a:r>
            <a:endParaRPr sz="4800">
              <a:solidFill>
                <a:srgbClr val="FFFFFF"/>
              </a:solidFill>
            </a:endParaRPr>
          </a:p>
        </p:txBody>
      </p:sp>
      <p:sp>
        <p:nvSpPr>
          <p:cNvPr id="83" name="Shape 83">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1 - $200 Question</a:t>
            </a:r>
            <a:endParaRPr>
              <a:solidFill>
                <a:srgbClr val="FFFFFF"/>
              </a:solidFill>
            </a:endParaRPr>
          </a:p>
        </p:txBody>
      </p:sp>
      <p:sp>
        <p:nvSpPr>
          <p:cNvPr id="84" name="Shape 84">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85" name="Shape 85">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85"/>
        <p:cNvGrpSpPr/>
        <p:nvPr/>
      </p:nvGrpSpPr>
      <p:grpSpPr>
        <a:xfrm>
          <a:off x="0" y="0"/>
          <a:ext cx="0" cy="0"/>
          <a:chOff x="0" y="0"/>
          <a:chExt cx="0" cy="0"/>
        </a:xfrm>
      </p:grpSpPr>
      <p:sp>
        <p:nvSpPr>
          <p:cNvPr id="486" name="Shape 486">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7" name="Shape 487">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Judicial review of presidential Executive orders, Agreements and actions. Preside in trial for conviction and removal, after House impeachment.</a:t>
            </a:r>
            <a:endParaRPr sz="4800">
              <a:solidFill>
                <a:srgbClr val="FFFFFF"/>
              </a:solidFill>
            </a:endParaRPr>
          </a:p>
        </p:txBody>
      </p:sp>
      <p:sp>
        <p:nvSpPr>
          <p:cNvPr id="488" name="Shape 488">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$400 Answer</a:t>
            </a:r>
            <a:endParaRPr>
              <a:solidFill>
                <a:srgbClr val="FFFFFF"/>
              </a:solidFill>
            </a:endParaRPr>
          </a:p>
        </p:txBody>
      </p:sp>
      <p:sp>
        <p:nvSpPr>
          <p:cNvPr id="489" name="Shape 489">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490" name="Shape 490">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494"/>
        <p:cNvGrpSpPr/>
        <p:nvPr/>
      </p:nvGrpSpPr>
      <p:grpSpPr>
        <a:xfrm>
          <a:off x="0" y="0"/>
          <a:ext cx="0" cy="0"/>
          <a:chOff x="0" y="0"/>
          <a:chExt cx="0" cy="0"/>
        </a:xfrm>
      </p:grpSpPr>
      <p:sp>
        <p:nvSpPr>
          <p:cNvPr id="495" name="Shape 495">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6" name="Shape 496">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Writ of Certiorari</a:t>
            </a:r>
            <a:endParaRPr sz="4800">
              <a:solidFill>
                <a:srgbClr val="FFFFFF"/>
              </a:solidFill>
            </a:endParaRPr>
          </a:p>
        </p:txBody>
      </p:sp>
      <p:sp>
        <p:nvSpPr>
          <p:cNvPr id="497" name="Shape 497">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$500 Question</a:t>
            </a:r>
            <a:endParaRPr>
              <a:solidFill>
                <a:srgbClr val="FFFFFF"/>
              </a:solidFill>
            </a:endParaRPr>
          </a:p>
        </p:txBody>
      </p:sp>
      <p:sp>
        <p:nvSpPr>
          <p:cNvPr id="498" name="Shape 498">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499" name="Shape 499">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503"/>
        <p:cNvGrpSpPr/>
        <p:nvPr/>
      </p:nvGrpSpPr>
      <p:grpSpPr>
        <a:xfrm>
          <a:off x="0" y="0"/>
          <a:ext cx="0" cy="0"/>
          <a:chOff x="0" y="0"/>
          <a:chExt cx="0" cy="0"/>
        </a:xfrm>
      </p:grpSpPr>
      <p:sp>
        <p:nvSpPr>
          <p:cNvPr id="504" name="Shape 504">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5" name="Shape 505">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By rule of Four, 4/9 justices agree to hear an appeal of a lower court case.</a:t>
            </a:r>
            <a:endParaRPr sz="4800">
              <a:solidFill>
                <a:srgbClr val="FFFFFF"/>
              </a:solidFill>
            </a:endParaRPr>
          </a:p>
        </p:txBody>
      </p:sp>
      <p:sp>
        <p:nvSpPr>
          <p:cNvPr id="506" name="Shape 506">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5 - $500 Answer</a:t>
            </a:r>
            <a:endParaRPr>
              <a:solidFill>
                <a:srgbClr val="FFFFFF"/>
              </a:solidFill>
            </a:endParaRPr>
          </a:p>
        </p:txBody>
      </p:sp>
      <p:sp>
        <p:nvSpPr>
          <p:cNvPr id="507" name="Shape 507">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508" name="Shape 508">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512"/>
        <p:cNvGrpSpPr/>
        <p:nvPr/>
      </p:nvGrpSpPr>
      <p:grpSpPr>
        <a:xfrm>
          <a:off x="0" y="0"/>
          <a:ext cx="0" cy="0"/>
          <a:chOff x="0" y="0"/>
          <a:chExt cx="0" cy="0"/>
        </a:xfrm>
      </p:grpSpPr>
      <p:sp>
        <p:nvSpPr>
          <p:cNvPr id="513" name="Shape 513">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4" name="Shape 514">
            <a:hlinkClick r:id="rId3"/>
          </p:cNvPr>
          <p:cNvSpPr txBox="1">
            <a:spLocks noGrp="1"/>
          </p:cNvSpPr>
          <p:nvPr>
            <p:ph type="body" idx="1"/>
          </p:nvPr>
        </p:nvSpPr>
        <p:spPr>
          <a:xfrm>
            <a:off x="457200" y="2730225"/>
            <a:ext cx="8229600" cy="321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uFill>
                  <a:noFill/>
                </a:uFill>
                <a:hlinkClick r:id="rId4" action="ppaction://hlinksldjump"/>
              </a:rPr>
              <a:t>Topic: </a:t>
            </a:r>
            <a:r>
              <a:rPr lang="en" sz="4800">
                <a:solidFill>
                  <a:srgbClr val="FFFFFF"/>
                </a:solidFill>
              </a:rPr>
              <a:t>Bureacracy</a:t>
            </a:r>
            <a:endParaRPr sz="4800">
              <a:solidFill>
                <a:srgbClr val="FFFFFF"/>
              </a:solidFill>
            </a:endParaRPr>
          </a:p>
        </p:txBody>
      </p:sp>
      <p:sp>
        <p:nvSpPr>
          <p:cNvPr id="515" name="Shape 515">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FFFFFF"/>
                </a:solidFill>
                <a:uFill>
                  <a:noFill/>
                </a:uFill>
                <a:hlinkClick r:id="rId4" action="ppaction://hlinksldjump"/>
              </a:rPr>
              <a:t>FINAL</a:t>
            </a:r>
            <a:endParaRPr>
              <a:solidFill>
                <a:srgbClr val="FFFFFF"/>
              </a:solidFill>
            </a:endParaRPr>
          </a:p>
        </p:txBody>
      </p:sp>
      <p:sp>
        <p:nvSpPr>
          <p:cNvPr id="516" name="Shape 516">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t>
            </a:r>
            <a:r>
              <a:rPr lang="en" sz="1800">
                <a:solidFill>
                  <a:srgbClr val="FFFF00"/>
                </a:solidFill>
                <a:latin typeface="Trebuchet MS"/>
                <a:ea typeface="Trebuchet MS"/>
                <a:cs typeface="Trebuchet MS"/>
                <a:sym typeface="Trebuchet MS"/>
              </a:rPr>
              <a:t>question</a:t>
            </a:r>
            <a:endParaRPr sz="1800">
              <a:solidFill>
                <a:srgbClr val="FFFF00"/>
              </a:solidFill>
              <a:latin typeface="Trebuchet MS"/>
              <a:ea typeface="Trebuchet MS"/>
              <a:cs typeface="Trebuchet MS"/>
              <a:sym typeface="Trebuchet MS"/>
            </a:endParaRPr>
          </a:p>
        </p:txBody>
      </p:sp>
      <p:pic>
        <p:nvPicPr>
          <p:cNvPr id="517" name="Shape 517">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pic>
        <p:nvPicPr>
          <p:cNvPr id="518" name="Shape 518">
            <a:hlinkClick r:id="rId3"/>
          </p:cNvPr>
          <p:cNvPicPr preferRelativeResize="0"/>
          <p:nvPr/>
        </p:nvPicPr>
        <p:blipFill>
          <a:blip r:embed="rId7">
            <a:alphaModFix/>
          </a:blip>
          <a:stretch>
            <a:fillRect/>
          </a:stretch>
        </p:blipFill>
        <p:spPr>
          <a:xfrm>
            <a:off x="1727163" y="967097"/>
            <a:ext cx="5731725" cy="1702375"/>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522"/>
        <p:cNvGrpSpPr/>
        <p:nvPr/>
      </p:nvGrpSpPr>
      <p:grpSpPr>
        <a:xfrm>
          <a:off x="0" y="0"/>
          <a:ext cx="0" cy="0"/>
          <a:chOff x="0" y="0"/>
          <a:chExt cx="0" cy="0"/>
        </a:xfrm>
      </p:grpSpPr>
      <p:sp>
        <p:nvSpPr>
          <p:cNvPr id="523" name="Shape 523">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4" name="Shape 524">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What is an Discretionary Authority?   Provide one example of this.</a:t>
            </a:r>
            <a:endParaRPr sz="4800">
              <a:solidFill>
                <a:srgbClr val="FFFFFF"/>
              </a:solidFill>
            </a:endParaRPr>
          </a:p>
        </p:txBody>
      </p:sp>
      <p:sp>
        <p:nvSpPr>
          <p:cNvPr id="525" name="Shape 525">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Final Jeopardy Question</a:t>
            </a:r>
            <a:endParaRPr>
              <a:solidFill>
                <a:srgbClr val="FFFFFF"/>
              </a:solidFill>
            </a:endParaRPr>
          </a:p>
        </p:txBody>
      </p:sp>
      <p:sp>
        <p:nvSpPr>
          <p:cNvPr id="526" name="Shape 526">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527" name="Shape 527">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531"/>
        <p:cNvGrpSpPr/>
        <p:nvPr/>
      </p:nvGrpSpPr>
      <p:grpSpPr>
        <a:xfrm>
          <a:off x="0" y="0"/>
          <a:ext cx="0" cy="0"/>
          <a:chOff x="0" y="0"/>
          <a:chExt cx="0" cy="0"/>
        </a:xfrm>
      </p:grpSpPr>
      <p:sp>
        <p:nvSpPr>
          <p:cNvPr id="532" name="Shape 532">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3" name="Shape 533">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rgbClr val="FFFFFF"/>
                </a:solidFill>
              </a:rPr>
              <a:t>An agency such as the EPA or FCC has the ability to create policies and regulations as they see fit. These agencies or commissions can spend the money in their budgets as they want. However Congress can alter funding or kill a program through oversight, at any time.</a:t>
            </a:r>
            <a:endParaRPr sz="3000">
              <a:solidFill>
                <a:srgbClr val="FFFFFF"/>
              </a:solidFill>
            </a:endParaRPr>
          </a:p>
        </p:txBody>
      </p:sp>
      <p:sp>
        <p:nvSpPr>
          <p:cNvPr id="534" name="Shape 534">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Final Jeopardy Answer</a:t>
            </a:r>
            <a:endParaRPr>
              <a:solidFill>
                <a:srgbClr val="FFFFFF"/>
              </a:solidFill>
            </a:endParaRPr>
          </a:p>
        </p:txBody>
      </p:sp>
      <p:sp>
        <p:nvSpPr>
          <p:cNvPr id="535" name="Shape 535">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536" name="Shape 536">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Obergefell v. Hodges:  </a:t>
            </a:r>
            <a:endParaRPr/>
          </a:p>
        </p:txBody>
      </p:sp>
      <p:sp>
        <p:nvSpPr>
          <p:cNvPr id="542" name="Shape 542"/>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Random questions:</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Shape 547"/>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Gave Federal Government more power in regulating marriage, legalized Same Sex marriage in all 50 States.</a:t>
            </a:r>
            <a:endParaRPr/>
          </a:p>
        </p:txBody>
      </p:sp>
      <p:sp>
        <p:nvSpPr>
          <p:cNvPr id="548" name="Shape 548"/>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Shape 553"/>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14th Amendment, refers to protecting every person’s civil liberties. Griswold v. Connecticut, Roe v. Wade, Brown vs. Board of Education</a:t>
            </a:r>
            <a:endParaRPr/>
          </a:p>
        </p:txBody>
      </p:sp>
      <p:sp>
        <p:nvSpPr>
          <p:cNvPr id="554" name="Shape 554"/>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Equal protection Clause</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Shape 559"/>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Strategy used by interest groups to argue cases in Supreme Court.</a:t>
            </a:r>
            <a:endParaRPr/>
          </a:p>
          <a:p>
            <a:pPr marL="0" lvl="0" indent="0">
              <a:spcBef>
                <a:spcPts val="0"/>
              </a:spcBef>
              <a:spcAft>
                <a:spcPts val="0"/>
              </a:spcAft>
              <a:buNone/>
            </a:pPr>
            <a:endParaRPr/>
          </a:p>
          <a:p>
            <a:pPr marL="0" lvl="0" indent="0">
              <a:spcBef>
                <a:spcPts val="0"/>
              </a:spcBef>
              <a:spcAft>
                <a:spcPts val="0"/>
              </a:spcAft>
              <a:buNone/>
            </a:pPr>
            <a:r>
              <a:rPr lang="en"/>
              <a:t>Examples- NAACP, Sierra Club ACLU etc.</a:t>
            </a:r>
            <a:endParaRPr/>
          </a:p>
        </p:txBody>
      </p:sp>
      <p:sp>
        <p:nvSpPr>
          <p:cNvPr id="560" name="Shape 560"/>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Litigation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89"/>
        <p:cNvGrpSpPr/>
        <p:nvPr/>
      </p:nvGrpSpPr>
      <p:grpSpPr>
        <a:xfrm>
          <a:off x="0" y="0"/>
          <a:ext cx="0" cy="0"/>
          <a:chOff x="0" y="0"/>
          <a:chExt cx="0" cy="0"/>
        </a:xfrm>
      </p:grpSpPr>
      <p:sp>
        <p:nvSpPr>
          <p:cNvPr id="90" name="Shape 90">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a:hlinkClick r:id="rId3"/>
          </p:cNvPr>
          <p:cNvSpPr txBox="1">
            <a:spLocks noGrp="1"/>
          </p:cNvSpPr>
          <p:nvPr>
            <p:ph type="body" idx="1"/>
          </p:nvPr>
        </p:nvSpPr>
        <p:spPr>
          <a:xfrm>
            <a:off x="457200" y="1080963"/>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Factions (Modern Day Political Parties, PACS and Interest Groups)</a:t>
            </a:r>
            <a:endParaRPr sz="4800">
              <a:solidFill>
                <a:srgbClr val="FFFFFF"/>
              </a:solidFill>
            </a:endParaRPr>
          </a:p>
        </p:txBody>
      </p:sp>
      <p:sp>
        <p:nvSpPr>
          <p:cNvPr id="92" name="Shape 92">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1 - $200 Answer</a:t>
            </a:r>
            <a:endParaRPr>
              <a:solidFill>
                <a:srgbClr val="FFFFFF"/>
              </a:solidFill>
            </a:endParaRPr>
          </a:p>
        </p:txBody>
      </p:sp>
      <p:sp>
        <p:nvSpPr>
          <p:cNvPr id="93" name="Shape 93">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94" name="Shape 94">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Used by interest groups to get cases heard before Supreme Court.</a:t>
            </a:r>
            <a:endParaRPr/>
          </a:p>
        </p:txBody>
      </p:sp>
      <p:sp>
        <p:nvSpPr>
          <p:cNvPr id="566" name="Shape 566"/>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Class Action Lawsuits</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 Friend of Court brief” Used to join in class action lawsuits to get cases heard- </a:t>
            </a:r>
            <a:endParaRPr/>
          </a:p>
        </p:txBody>
      </p:sp>
      <p:sp>
        <p:nvSpPr>
          <p:cNvPr id="572" name="Shape 572"/>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Amicus Curiae</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Shape 577"/>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“Let the previous Decision Stand”</a:t>
            </a:r>
            <a:endParaRPr/>
          </a:p>
          <a:p>
            <a:pPr marL="0" lvl="0" indent="0">
              <a:spcBef>
                <a:spcPts val="0"/>
              </a:spcBef>
              <a:spcAft>
                <a:spcPts val="0"/>
              </a:spcAft>
              <a:buNone/>
            </a:pPr>
            <a:r>
              <a:rPr lang="en"/>
              <a:t>Court will not overrule a lower court decision.</a:t>
            </a:r>
            <a:endParaRPr/>
          </a:p>
        </p:txBody>
      </p:sp>
      <p:sp>
        <p:nvSpPr>
          <p:cNvPr id="578" name="Shape 578"/>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Stare Decisis</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Shape 583"/>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13 Circuits- Second highest Courts in land behind Supreme Court.</a:t>
            </a:r>
            <a:endParaRPr/>
          </a:p>
        </p:txBody>
      </p:sp>
      <p:sp>
        <p:nvSpPr>
          <p:cNvPr id="584" name="Shape 584"/>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Federal Courts of Appeal</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Shape 589"/>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94 Total Across all 50 states, third highest court in land- typically called Appellate Courts.</a:t>
            </a:r>
            <a:endParaRPr/>
          </a:p>
        </p:txBody>
      </p:sp>
      <p:sp>
        <p:nvSpPr>
          <p:cNvPr id="590" name="Shape 590"/>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Federal District courts </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Shape 595"/>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Appellate Jurisdiction- appeals process.</a:t>
            </a:r>
            <a:endParaRPr/>
          </a:p>
          <a:p>
            <a:pPr marL="0" lvl="0" indent="0">
              <a:spcBef>
                <a:spcPts val="0"/>
              </a:spcBef>
              <a:spcAft>
                <a:spcPts val="0"/>
              </a:spcAft>
              <a:buNone/>
            </a:pPr>
            <a:endParaRPr/>
          </a:p>
          <a:p>
            <a:pPr marL="0" lvl="0" indent="0">
              <a:spcBef>
                <a:spcPts val="0"/>
              </a:spcBef>
              <a:spcAft>
                <a:spcPts val="0"/>
              </a:spcAft>
              <a:buNone/>
            </a:pPr>
            <a:r>
              <a:rPr lang="en"/>
              <a:t> U.S. Supreme Court	</a:t>
            </a:r>
            <a:endParaRPr/>
          </a:p>
          <a:p>
            <a:pPr marL="0" lvl="0" indent="0">
              <a:spcBef>
                <a:spcPts val="0"/>
              </a:spcBef>
              <a:spcAft>
                <a:spcPts val="0"/>
              </a:spcAft>
              <a:buNone/>
            </a:pPr>
            <a:r>
              <a:rPr lang="en"/>
              <a:t>					^			</a:t>
            </a:r>
            <a:endParaRPr/>
          </a:p>
          <a:p>
            <a:pPr marL="0" lvl="0" indent="0">
              <a:spcBef>
                <a:spcPts val="0"/>
              </a:spcBef>
              <a:spcAft>
                <a:spcPts val="0"/>
              </a:spcAft>
              <a:buNone/>
            </a:pPr>
            <a:r>
              <a:rPr lang="en"/>
              <a:t>Circuit Court of Appeals(Federal)	</a:t>
            </a:r>
            <a:endParaRPr/>
          </a:p>
          <a:p>
            <a:pPr marL="0" lvl="0" indent="0">
              <a:spcBef>
                <a:spcPts val="0"/>
              </a:spcBef>
              <a:spcAft>
                <a:spcPts val="0"/>
              </a:spcAft>
              <a:buNone/>
            </a:pPr>
            <a:r>
              <a:rPr lang="en"/>
              <a:t>	               ^</a:t>
            </a:r>
            <a:endParaRPr/>
          </a:p>
          <a:p>
            <a:pPr marL="0" lvl="0" indent="0">
              <a:spcBef>
                <a:spcPts val="0"/>
              </a:spcBef>
              <a:spcAft>
                <a:spcPts val="0"/>
              </a:spcAft>
              <a:buNone/>
            </a:pPr>
            <a:r>
              <a:rPr lang="en"/>
              <a:t> Federal Appeals (District Court)</a:t>
            </a:r>
            <a:endParaRPr/>
          </a:p>
          <a:p>
            <a:pPr marL="0" lvl="0" indent="0">
              <a:spcBef>
                <a:spcPts val="0"/>
              </a:spcBef>
              <a:spcAft>
                <a:spcPts val="0"/>
              </a:spcAft>
              <a:buNone/>
            </a:pPr>
            <a:r>
              <a:rPr lang="en"/>
              <a:t>		^</a:t>
            </a:r>
            <a:endParaRPr/>
          </a:p>
          <a:p>
            <a:pPr marL="0" lvl="0" indent="0">
              <a:spcBef>
                <a:spcPts val="0"/>
              </a:spcBef>
              <a:spcAft>
                <a:spcPts val="0"/>
              </a:spcAft>
              <a:buNone/>
            </a:pPr>
            <a:r>
              <a:rPr lang="en"/>
              <a:t>State Courts</a:t>
            </a:r>
            <a:endParaRPr/>
          </a:p>
        </p:txBody>
      </p:sp>
      <p:sp>
        <p:nvSpPr>
          <p:cNvPr id="596" name="Shape 596"/>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How cases reach Supreme Court</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Shape 601"/>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Powers that belong to the states.</a:t>
            </a:r>
            <a:endParaRPr/>
          </a:p>
          <a:p>
            <a:pPr marL="0" lvl="0" indent="0">
              <a:spcBef>
                <a:spcPts val="0"/>
              </a:spcBef>
              <a:spcAft>
                <a:spcPts val="0"/>
              </a:spcAft>
              <a:buNone/>
            </a:pPr>
            <a:r>
              <a:rPr lang="en"/>
              <a:t>10 th Amendment</a:t>
            </a:r>
            <a:endParaRPr/>
          </a:p>
          <a:p>
            <a:pPr marL="0" lvl="0" indent="0">
              <a:spcBef>
                <a:spcPts val="0"/>
              </a:spcBef>
              <a:spcAft>
                <a:spcPts val="0"/>
              </a:spcAft>
              <a:buNone/>
            </a:pPr>
            <a:endParaRPr/>
          </a:p>
          <a:p>
            <a:pPr marL="0" lvl="0" indent="0">
              <a:spcBef>
                <a:spcPts val="0"/>
              </a:spcBef>
              <a:spcAft>
                <a:spcPts val="0"/>
              </a:spcAft>
              <a:buNone/>
            </a:pPr>
            <a:r>
              <a:rPr lang="en"/>
              <a:t>States can regulate Schools, elections, Voting registration requirements and location(S), drivers licenses, voter motor registration, College/university tuition.</a:t>
            </a:r>
            <a:endParaRPr/>
          </a:p>
          <a:p>
            <a:pPr marL="0" lvl="0" indent="0">
              <a:spcBef>
                <a:spcPts val="0"/>
              </a:spcBef>
              <a:spcAft>
                <a:spcPts val="0"/>
              </a:spcAft>
              <a:buNone/>
            </a:pPr>
            <a:r>
              <a:rPr lang="en"/>
              <a:t>Medicaid, Marriage Licenses and other public acts and records. </a:t>
            </a:r>
            <a:endParaRPr/>
          </a:p>
          <a:p>
            <a:pPr marL="0" lvl="0" indent="0">
              <a:spcBef>
                <a:spcPts val="0"/>
              </a:spcBef>
              <a:spcAft>
                <a:spcPts val="0"/>
              </a:spcAft>
              <a:buNone/>
            </a:pPr>
            <a:endParaRPr/>
          </a:p>
          <a:p>
            <a:pPr marL="0" lvl="0" indent="0">
              <a:spcBef>
                <a:spcPts val="0"/>
              </a:spcBef>
              <a:spcAft>
                <a:spcPts val="0"/>
              </a:spcAft>
              <a:buNone/>
            </a:pPr>
            <a:endParaRPr/>
          </a:p>
        </p:txBody>
      </p:sp>
      <p:sp>
        <p:nvSpPr>
          <p:cNvPr id="602" name="Shape 602"/>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Reserved Powers</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Shape 607"/>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Power given to states from federal government. (AFDC and Welfare Reform)</a:t>
            </a:r>
            <a:endParaRPr/>
          </a:p>
          <a:p>
            <a:pPr marL="0" lvl="0" indent="0">
              <a:spcBef>
                <a:spcPts val="0"/>
              </a:spcBef>
              <a:spcAft>
                <a:spcPts val="0"/>
              </a:spcAft>
              <a:buNone/>
            </a:pPr>
            <a:r>
              <a:rPr lang="en"/>
              <a:t>Later Temporary AID to Needy Families (TANF)  States can set guidelines and requirements for each.</a:t>
            </a:r>
            <a:endParaRPr/>
          </a:p>
        </p:txBody>
      </p:sp>
      <p:sp>
        <p:nvSpPr>
          <p:cNvPr id="608" name="Shape 608"/>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Devolution</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Shape 613"/>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Federal government has states accept aid and conditions whether they(States) agree or not to accept it.  It is not voluntary.</a:t>
            </a:r>
            <a:endParaRPr/>
          </a:p>
          <a:p>
            <a:pPr marL="0" lvl="0" indent="0">
              <a:spcBef>
                <a:spcPts val="0"/>
              </a:spcBef>
              <a:spcAft>
                <a:spcPts val="0"/>
              </a:spcAft>
              <a:buNone/>
            </a:pPr>
            <a:endParaRPr/>
          </a:p>
          <a:p>
            <a:pPr marL="0" lvl="0" indent="0">
              <a:spcBef>
                <a:spcPts val="0"/>
              </a:spcBef>
              <a:spcAft>
                <a:spcPts val="0"/>
              </a:spcAft>
              <a:buNone/>
            </a:pPr>
            <a:r>
              <a:rPr lang="en"/>
              <a:t>Example-Environmental laws, clean up waste sites, No Child Left Behind, Civil Rights Legislation, Americans with Disability Act etc.</a:t>
            </a:r>
            <a:endParaRPr/>
          </a:p>
        </p:txBody>
      </p:sp>
      <p:sp>
        <p:nvSpPr>
          <p:cNvPr id="614" name="Shape 614"/>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Mandates</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Shape 619"/>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Money given to states with strings attached.  Example- Highway funds, Police department funds to fight crime/drugs in cities- started in 1960’s and has continued to today. MADD/SADD- Highway funds given to states who raised Drinking Age to 21 from 18- S.D. v. Dole 1987</a:t>
            </a:r>
            <a:endParaRPr/>
          </a:p>
        </p:txBody>
      </p:sp>
      <p:sp>
        <p:nvSpPr>
          <p:cNvPr id="620" name="Shape 620"/>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Categorical Grants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98"/>
        <p:cNvGrpSpPr/>
        <p:nvPr/>
      </p:nvGrpSpPr>
      <p:grpSpPr>
        <a:xfrm>
          <a:off x="0" y="0"/>
          <a:ext cx="0" cy="0"/>
          <a:chOff x="0" y="0"/>
          <a:chExt cx="0" cy="0"/>
        </a:xfrm>
      </p:grpSpPr>
      <p:sp>
        <p:nvSpPr>
          <p:cNvPr id="99" name="Shape 99">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solidFill>
                  <a:srgbClr val="FFFFFF"/>
                </a:solidFill>
              </a:rPr>
              <a:t>					Fed 51 </a:t>
            </a:r>
            <a:endParaRPr sz="4800">
              <a:solidFill>
                <a:srgbClr val="FFFFFF"/>
              </a:solidFill>
            </a:endParaRPr>
          </a:p>
        </p:txBody>
      </p:sp>
      <p:sp>
        <p:nvSpPr>
          <p:cNvPr id="101" name="Shape 101">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1 - $300 Question</a:t>
            </a:r>
            <a:endParaRPr>
              <a:solidFill>
                <a:srgbClr val="FFFFFF"/>
              </a:solidFill>
            </a:endParaRPr>
          </a:p>
        </p:txBody>
      </p:sp>
      <p:sp>
        <p:nvSpPr>
          <p:cNvPr id="102" name="Shape 102">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103" name="Shape 103">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Shape 625"/>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Money given to states with no conditions or strings attached.</a:t>
            </a:r>
            <a:endParaRPr/>
          </a:p>
          <a:p>
            <a:pPr marL="0" lvl="0" indent="0">
              <a:spcBef>
                <a:spcPts val="0"/>
              </a:spcBef>
              <a:spcAft>
                <a:spcPts val="0"/>
              </a:spcAft>
              <a:buNone/>
            </a:pPr>
            <a:endParaRPr/>
          </a:p>
          <a:p>
            <a:pPr marL="0" lvl="0" indent="0">
              <a:spcBef>
                <a:spcPts val="0"/>
              </a:spcBef>
              <a:spcAft>
                <a:spcPts val="0"/>
              </a:spcAft>
              <a:buNone/>
            </a:pPr>
            <a:r>
              <a:rPr lang="en"/>
              <a:t>I.e. Infrastructure, research and development into public transit etc. Popular with conservatives and fans of small government.</a:t>
            </a:r>
            <a:endParaRPr/>
          </a:p>
        </p:txBody>
      </p:sp>
      <p:sp>
        <p:nvSpPr>
          <p:cNvPr id="626" name="Shape 626"/>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Block Grants</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Shape 631"/>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Similar to categorical grants- See Border Wall or money given to states to patrol border with local law enforcment and Customs(ICE) and Border patrol</a:t>
            </a:r>
            <a:endParaRPr/>
          </a:p>
        </p:txBody>
      </p:sp>
      <p:sp>
        <p:nvSpPr>
          <p:cNvPr id="632" name="Shape 632"/>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Conditions for Aid</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Shape 637"/>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457200" lvl="0" indent="-431800" rtl="0">
              <a:spcBef>
                <a:spcPts val="0"/>
              </a:spcBef>
              <a:spcAft>
                <a:spcPts val="0"/>
              </a:spcAft>
              <a:buSzPts val="3200"/>
              <a:buAutoNum type="arabicPeriod"/>
            </a:pPr>
            <a:r>
              <a:rPr lang="en"/>
              <a:t>Article IV of Constitution</a:t>
            </a:r>
            <a:endParaRPr/>
          </a:p>
          <a:p>
            <a:pPr marL="457200" lvl="0" indent="-431800" rtl="0">
              <a:spcBef>
                <a:spcPts val="0"/>
              </a:spcBef>
              <a:spcAft>
                <a:spcPts val="0"/>
              </a:spcAft>
              <a:buSzPts val="3200"/>
              <a:buAutoNum type="arabicPeriod"/>
            </a:pPr>
            <a:r>
              <a:rPr lang="en"/>
              <a:t>Electoral College</a:t>
            </a:r>
            <a:endParaRPr/>
          </a:p>
          <a:p>
            <a:pPr marL="457200" lvl="0" indent="-431800" rtl="0">
              <a:spcBef>
                <a:spcPts val="0"/>
              </a:spcBef>
              <a:spcAft>
                <a:spcPts val="0"/>
              </a:spcAft>
              <a:buSzPts val="3200"/>
              <a:buAutoNum type="arabicPeriod"/>
            </a:pPr>
            <a:r>
              <a:rPr lang="en"/>
              <a:t>Decentralization of Political parties (Parties are weak because of this)</a:t>
            </a:r>
            <a:endParaRPr/>
          </a:p>
          <a:p>
            <a:pPr marL="457200" lvl="0" indent="-431800">
              <a:spcBef>
                <a:spcPts val="0"/>
              </a:spcBef>
              <a:spcAft>
                <a:spcPts val="0"/>
              </a:spcAft>
              <a:buSzPts val="3200"/>
              <a:buAutoNum type="arabicPeriod"/>
            </a:pPr>
            <a:r>
              <a:rPr lang="en"/>
              <a:t>Full Faith and Credit- Stes must recognize car titles and marriage licenses, out of state tuition and college attendance.</a:t>
            </a:r>
            <a:endParaRPr/>
          </a:p>
        </p:txBody>
      </p:sp>
      <p:sp>
        <p:nvSpPr>
          <p:cNvPr id="638" name="Shape 638"/>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Federalism</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Shape 643"/>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t>MCCullough v. Maryland -Nat’l bank could NOT be taxed by state- Federal Government Supreme.</a:t>
            </a:r>
            <a:endParaRPr sz="2400"/>
          </a:p>
          <a:p>
            <a:pPr marL="0" lvl="0" indent="0">
              <a:spcBef>
                <a:spcPts val="0"/>
              </a:spcBef>
              <a:spcAft>
                <a:spcPts val="0"/>
              </a:spcAft>
              <a:buNone/>
            </a:pPr>
            <a:endParaRPr sz="2400"/>
          </a:p>
          <a:p>
            <a:pPr marL="0" lvl="0" indent="0">
              <a:spcBef>
                <a:spcPts val="0"/>
              </a:spcBef>
              <a:spcAft>
                <a:spcPts val="0"/>
              </a:spcAft>
              <a:buNone/>
            </a:pPr>
            <a:r>
              <a:rPr lang="en" sz="2400"/>
              <a:t>Gibbons v. Ogden- Federal government settles shipping dispute between NJ and NY</a:t>
            </a:r>
            <a:endParaRPr sz="2400"/>
          </a:p>
          <a:p>
            <a:pPr marL="0" lvl="0" indent="0">
              <a:spcBef>
                <a:spcPts val="0"/>
              </a:spcBef>
              <a:spcAft>
                <a:spcPts val="0"/>
              </a:spcAft>
              <a:buNone/>
            </a:pPr>
            <a:r>
              <a:rPr lang="en" sz="2400"/>
              <a:t>Art 1 sec 8-regulate commerce.</a:t>
            </a:r>
            <a:endParaRPr sz="2400"/>
          </a:p>
          <a:p>
            <a:pPr marL="0" lvl="0" indent="0">
              <a:spcBef>
                <a:spcPts val="0"/>
              </a:spcBef>
              <a:spcAft>
                <a:spcPts val="0"/>
              </a:spcAft>
              <a:buNone/>
            </a:pPr>
            <a:endParaRPr sz="2400"/>
          </a:p>
          <a:p>
            <a:pPr marL="0" lvl="0" indent="0">
              <a:spcBef>
                <a:spcPts val="0"/>
              </a:spcBef>
              <a:spcAft>
                <a:spcPts val="0"/>
              </a:spcAft>
              <a:buNone/>
            </a:pPr>
            <a:r>
              <a:rPr lang="en" sz="2400"/>
              <a:t>Obergefell v. Hodges- Federal Government recognizes Same Sex marriage and states follow. Federal Gov increased power in this area.</a:t>
            </a:r>
            <a:r>
              <a:rPr lang="en"/>
              <a:t>  </a:t>
            </a:r>
            <a:endParaRPr/>
          </a:p>
        </p:txBody>
      </p:sp>
      <p:sp>
        <p:nvSpPr>
          <p:cNvPr id="644" name="Shape 644"/>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Court Cases associated with Federalism</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Shape 649"/>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U.S. v. Lopez 1995- States gained power in regulating Gun Free Zones act, I.e. that decision is up to the states and not federal government. Guns are not commerce, States have authority to follow act or not.</a:t>
            </a:r>
            <a:endParaRPr/>
          </a:p>
        </p:txBody>
      </p:sp>
      <p:sp>
        <p:nvSpPr>
          <p:cNvPr id="650" name="Shape 650"/>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Federalism (cont)</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Shape 655"/>
          <p:cNvSpPr txBox="1">
            <a:spLocks noGrp="1"/>
          </p:cNvSpPr>
          <p:nvPr>
            <p:ph type="body" idx="1"/>
          </p:nvPr>
        </p:nvSpPr>
        <p:spPr>
          <a:xfrm>
            <a:off x="457200" y="1658990"/>
            <a:ext cx="8229600" cy="484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56" name="Shape 656"/>
          <p:cNvSpPr txBox="1">
            <a:spLocks noGrp="1"/>
          </p:cNvSpPr>
          <p:nvPr>
            <p:ph type="title"/>
          </p:nvPr>
        </p:nvSpPr>
        <p:spPr>
          <a:xfrm>
            <a:off x="457200" y="274638"/>
            <a:ext cx="8229600" cy="1325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Remember this is a test like any other one you’ve done before!</a:t>
            </a:r>
            <a:endParaRPr/>
          </a:p>
        </p:txBody>
      </p:sp>
      <p:pic>
        <p:nvPicPr>
          <p:cNvPr id="657" name="Shape 657" descr="Hoosiers is a 1986 sports film about a small-town Indiana high school basketball team that wins the state championship. The story is set during 1951/1952, when all high schools in Indiana, regardless of size, competed in one state championship tournament. It is loosely based on the Milan High School team that won the 1954 state championship. &#10;http://en.wikipedia.org/wiki/Hoosiers" title="HOOSIERS - Team Arrives for State Championship Game">
            <a:hlinkClick r:id="rId3"/>
          </p:cNvPr>
          <p:cNvPicPr preferRelativeResize="0"/>
          <p:nvPr/>
        </p:nvPicPr>
        <p:blipFill>
          <a:blip r:embed="rId4">
            <a:alphaModFix/>
          </a:blip>
          <a:stretch>
            <a:fillRect/>
          </a:stretch>
        </p:blipFill>
        <p:spPr>
          <a:xfrm>
            <a:off x="2286000" y="1714500"/>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7"/>
        <p:cNvGrpSpPr/>
        <p:nvPr/>
      </p:nvGrpSpPr>
      <p:grpSpPr>
        <a:xfrm>
          <a:off x="0" y="0"/>
          <a:ext cx="0" cy="0"/>
          <a:chOff x="0" y="0"/>
          <a:chExt cx="0" cy="0"/>
        </a:xfrm>
      </p:grpSpPr>
      <p:sp>
        <p:nvSpPr>
          <p:cNvPr id="108" name="Shape 108">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Checks and Balances. Ambition must counter ambition. I.E Veto but not absolute.</a:t>
            </a:r>
            <a:endParaRPr sz="4800">
              <a:solidFill>
                <a:srgbClr val="FFFFFF"/>
              </a:solidFill>
            </a:endParaRPr>
          </a:p>
        </p:txBody>
      </p:sp>
      <p:sp>
        <p:nvSpPr>
          <p:cNvPr id="110" name="Shape 110">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1 - $300 Answer</a:t>
            </a:r>
            <a:endParaRPr>
              <a:solidFill>
                <a:srgbClr val="FFFFFF"/>
              </a:solidFill>
            </a:endParaRPr>
          </a:p>
        </p:txBody>
      </p:sp>
      <p:sp>
        <p:nvSpPr>
          <p:cNvPr id="111" name="Shape 111">
            <a:hlinkClick r:id="rId5"/>
          </p:cNvPr>
          <p:cNvSpPr txBox="1"/>
          <p:nvPr/>
        </p:nvSpPr>
        <p:spPr>
          <a:xfrm>
            <a:off x="4821475" y="6059067"/>
            <a:ext cx="38049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rId6" action="ppaction://hlinksldjump"/>
              </a:rPr>
              <a:t>Click to return to Jeopardy Board</a:t>
            </a:r>
            <a:endParaRPr sz="1800">
              <a:solidFill>
                <a:srgbClr val="FFFF00"/>
              </a:solidFill>
              <a:latin typeface="Trebuchet MS"/>
              <a:ea typeface="Trebuchet MS"/>
              <a:cs typeface="Trebuchet MS"/>
              <a:sym typeface="Trebuchet MS"/>
            </a:endParaRPr>
          </a:p>
        </p:txBody>
      </p:sp>
      <p:pic>
        <p:nvPicPr>
          <p:cNvPr id="112" name="Shape 112">
            <a:hlinkClick r:id="rId5"/>
          </p:cNvPr>
          <p:cNvPicPr preferRelativeResize="0"/>
          <p:nvPr/>
        </p:nvPicPr>
        <p:blipFill>
          <a:blip r:embed="rId7">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16"/>
        <p:cNvGrpSpPr/>
        <p:nvPr/>
      </p:nvGrpSpPr>
      <p:grpSpPr>
        <a:xfrm>
          <a:off x="0" y="0"/>
          <a:ext cx="0" cy="0"/>
          <a:chOff x="0" y="0"/>
          <a:chExt cx="0" cy="0"/>
        </a:xfrm>
      </p:grpSpPr>
      <p:sp>
        <p:nvSpPr>
          <p:cNvPr id="117" name="Shape 117">
            <a:hlinkClick r:id="rId3"/>
          </p:cNvPr>
          <p:cNvSpPr/>
          <p:nvPr/>
        </p:nvSpPr>
        <p:spPr>
          <a:xfrm>
            <a:off x="21025" y="28033"/>
            <a:ext cx="9144000" cy="6858000"/>
          </a:xfrm>
          <a:prstGeom prst="rect">
            <a:avLst/>
          </a:prstGeom>
          <a:solidFill>
            <a:srgbClr val="07376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a:hlinkClick r:id="rId3"/>
          </p:cNvPr>
          <p:cNvSpPr txBox="1">
            <a:spLocks noGrp="1"/>
          </p:cNvSpPr>
          <p:nvPr>
            <p:ph type="body" idx="1"/>
          </p:nvPr>
        </p:nvSpPr>
        <p:spPr>
          <a:xfrm>
            <a:off x="457200" y="1024650"/>
            <a:ext cx="8229600" cy="492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Federalists</a:t>
            </a:r>
            <a:endParaRPr sz="4800">
              <a:solidFill>
                <a:srgbClr val="FFFFFF"/>
              </a:solidFill>
            </a:endParaRPr>
          </a:p>
        </p:txBody>
      </p:sp>
      <p:sp>
        <p:nvSpPr>
          <p:cNvPr id="119" name="Shape 119">
            <a:hlinkClick r:id="rId3"/>
          </p:cNvPr>
          <p:cNvSpPr txBox="1">
            <a:spLocks noGrp="1"/>
          </p:cNvSpPr>
          <p:nvPr>
            <p:ph type="title"/>
          </p:nvPr>
        </p:nvSpPr>
        <p:spPr>
          <a:xfrm>
            <a:off x="457200" y="274645"/>
            <a:ext cx="8229600" cy="750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FFFFFF"/>
                </a:solidFill>
                <a:uFill>
                  <a:noFill/>
                </a:uFill>
                <a:hlinkClick r:id="rId4" action="ppaction://hlinksldjump"/>
              </a:rPr>
              <a:t>Topic 1 - $400 Question</a:t>
            </a:r>
            <a:endParaRPr>
              <a:solidFill>
                <a:srgbClr val="FFFFFF"/>
              </a:solidFill>
            </a:endParaRPr>
          </a:p>
        </p:txBody>
      </p:sp>
      <p:sp>
        <p:nvSpPr>
          <p:cNvPr id="120" name="Shape 120">
            <a:hlinkClick r:id="rId5"/>
          </p:cNvPr>
          <p:cNvSpPr txBox="1"/>
          <p:nvPr/>
        </p:nvSpPr>
        <p:spPr>
          <a:xfrm>
            <a:off x="6000675" y="6005367"/>
            <a:ext cx="2760000" cy="750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00"/>
                </a:solidFill>
                <a:uFill>
                  <a:noFill/>
                </a:uFill>
                <a:latin typeface="Trebuchet MS"/>
                <a:ea typeface="Trebuchet MS"/>
                <a:cs typeface="Trebuchet MS"/>
                <a:sym typeface="Trebuchet MS"/>
                <a:hlinkClick r:id="" action="ppaction://hlinkshowjump?jump=nextslide"/>
              </a:rPr>
              <a:t>Click to see answer</a:t>
            </a:r>
            <a:endParaRPr sz="1800">
              <a:solidFill>
                <a:srgbClr val="FFFF00"/>
              </a:solidFill>
              <a:latin typeface="Trebuchet MS"/>
              <a:ea typeface="Trebuchet MS"/>
              <a:cs typeface="Trebuchet MS"/>
              <a:sym typeface="Trebuchet MS"/>
            </a:endParaRPr>
          </a:p>
        </p:txBody>
      </p:sp>
      <p:pic>
        <p:nvPicPr>
          <p:cNvPr id="121" name="Shape 121">
            <a:hlinkClick r:id="rId5"/>
          </p:cNvPr>
          <p:cNvPicPr preferRelativeResize="0"/>
          <p:nvPr/>
        </p:nvPicPr>
        <p:blipFill>
          <a:blip r:embed="rId6">
            <a:alphaModFix/>
          </a:blip>
          <a:stretch>
            <a:fillRect/>
          </a:stretch>
        </p:blipFill>
        <p:spPr>
          <a:xfrm>
            <a:off x="8439325" y="6075575"/>
            <a:ext cx="609600" cy="609600"/>
          </a:xfrm>
          <a:prstGeom prst="rect">
            <a:avLst/>
          </a:prstGeom>
          <a:noFill/>
          <a:ln>
            <a:noFill/>
          </a:ln>
        </p:spPr>
      </p:pic>
    </p:spTree>
  </p:cSld>
  <p:clrMapOvr>
    <a:masterClrMapping/>
  </p:clrMapOvr>
</p:sld>
</file>

<file path=ppt/theme/theme1.xml><?xml version="1.0" encoding="utf-8"?>
<a:theme xmlns:a="http://schemas.openxmlformats.org/drawingml/2006/main"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1894</Words>
  <Application>Microsoft Office PowerPoint</Application>
  <PresentationFormat>On-screen Show (4:3)</PresentationFormat>
  <Paragraphs>261</Paragraphs>
  <Slides>75</Slides>
  <Notes>75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75</vt:i4>
      </vt:variant>
    </vt:vector>
  </HeadingPairs>
  <TitlesOfParts>
    <vt:vector size="78" baseType="lpstr">
      <vt:lpstr>Arial</vt:lpstr>
      <vt:lpstr>Trebuchet MS</vt:lpstr>
      <vt:lpstr>Wave</vt:lpstr>
      <vt:lpstr>AP Gov Test Review</vt:lpstr>
      <vt:lpstr>JEOPARDY BOARD</vt:lpstr>
      <vt:lpstr>Topic 1 - $100 Question</vt:lpstr>
      <vt:lpstr>Topic 1 - $100 Answer</vt:lpstr>
      <vt:lpstr>Topic 1 - $200 Question</vt:lpstr>
      <vt:lpstr>Topic 1 - $200 Answer</vt:lpstr>
      <vt:lpstr>Topic 1 - $300 Question</vt:lpstr>
      <vt:lpstr>Topic 1 - $300 Answer</vt:lpstr>
      <vt:lpstr>Topic 1 - $400 Question</vt:lpstr>
      <vt:lpstr>Topic 1 - $400 Answer</vt:lpstr>
      <vt:lpstr>Topic 1 - $500 Question</vt:lpstr>
      <vt:lpstr>Topic 1 - $500 Answer</vt:lpstr>
      <vt:lpstr>Topic 2 - $100 Question</vt:lpstr>
      <vt:lpstr>Topic 2 - $100 Answer</vt:lpstr>
      <vt:lpstr>Topic 2 - $200 Question</vt:lpstr>
      <vt:lpstr>Topic 2 - $200 Answer</vt:lpstr>
      <vt:lpstr>Topic 2 - $300 Question</vt:lpstr>
      <vt:lpstr>Topic 2 - $300 Answer</vt:lpstr>
      <vt:lpstr>Topic 2 - $400 Question</vt:lpstr>
      <vt:lpstr>Topic 2 - $400 Answer</vt:lpstr>
      <vt:lpstr>Topic 2 - $500 Question</vt:lpstr>
      <vt:lpstr>Topic 2 - $500 Answer</vt:lpstr>
      <vt:lpstr>Topic 3 - $100 Question</vt:lpstr>
      <vt:lpstr>Topic 3 - $100 Answer</vt:lpstr>
      <vt:lpstr>Topic 3 - $200 Question</vt:lpstr>
      <vt:lpstr>Topic 3 - $200 Answer</vt:lpstr>
      <vt:lpstr>Topic 3 - $300 Question</vt:lpstr>
      <vt:lpstr>Topic 3 - $300 Answer</vt:lpstr>
      <vt:lpstr>Topic 3 - $400 Question</vt:lpstr>
      <vt:lpstr>Topic 3 - $400 Answer</vt:lpstr>
      <vt:lpstr>Topic 3 - $500 Question</vt:lpstr>
      <vt:lpstr>Topic 3 - $500 Answer</vt:lpstr>
      <vt:lpstr>Topic 4 - $100 Question</vt:lpstr>
      <vt:lpstr>Topic 4 - $100 Answer</vt:lpstr>
      <vt:lpstr>Topic 4 - $200 Question</vt:lpstr>
      <vt:lpstr>Topic 4 - $200 Answer</vt:lpstr>
      <vt:lpstr>Topic 4 - $300 Question</vt:lpstr>
      <vt:lpstr>Topic 4 - $300 Answer</vt:lpstr>
      <vt:lpstr>Topic 4 - $400 Question</vt:lpstr>
      <vt:lpstr>Topic 4 - $400 Answer</vt:lpstr>
      <vt:lpstr>Topic 4 - $500 Question</vt:lpstr>
      <vt:lpstr>Topic 4 - $500 Answer</vt:lpstr>
      <vt:lpstr>Topic 5 - $100 Question</vt:lpstr>
      <vt:lpstr>Topic 5 - $100 Answer</vt:lpstr>
      <vt:lpstr>Topic 5 - $200 Question</vt:lpstr>
      <vt:lpstr>Topic 5 - $200 Answer</vt:lpstr>
      <vt:lpstr>Topic 5 - $300 Question</vt:lpstr>
      <vt:lpstr>Topic 5 - $300 Answer</vt:lpstr>
      <vt:lpstr>Topic 5 - $400 Question</vt:lpstr>
      <vt:lpstr>Topic 5 - $400 Answer</vt:lpstr>
      <vt:lpstr>Topic 5 - $500 Question</vt:lpstr>
      <vt:lpstr>Topic 5 - $500 Answer</vt:lpstr>
      <vt:lpstr>FINAL</vt:lpstr>
      <vt:lpstr>Final Jeopardy Question</vt:lpstr>
      <vt:lpstr>Final Jeopardy Answer</vt:lpstr>
      <vt:lpstr>Random questions:</vt:lpstr>
      <vt:lpstr>PowerPoint Presentation</vt:lpstr>
      <vt:lpstr>Equal protection Clause</vt:lpstr>
      <vt:lpstr>Litigation</vt:lpstr>
      <vt:lpstr>Class Action Lawsuits</vt:lpstr>
      <vt:lpstr>Amicus Curiae</vt:lpstr>
      <vt:lpstr>Stare Decisis</vt:lpstr>
      <vt:lpstr>Federal Courts of Appeal</vt:lpstr>
      <vt:lpstr>Federal District courts </vt:lpstr>
      <vt:lpstr>How cases reach Supreme Court</vt:lpstr>
      <vt:lpstr>Reserved Powers</vt:lpstr>
      <vt:lpstr>Devolution</vt:lpstr>
      <vt:lpstr>Mandates</vt:lpstr>
      <vt:lpstr>Categorical Grants</vt:lpstr>
      <vt:lpstr>Block Grants</vt:lpstr>
      <vt:lpstr>Conditions for Aid</vt:lpstr>
      <vt:lpstr>Federalism</vt:lpstr>
      <vt:lpstr>Court Cases associated with Federalism</vt:lpstr>
      <vt:lpstr>Federalism (cont)</vt:lpstr>
      <vt:lpstr>Remember this is a test like any other one you’ve done before!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 Test Review</dc:title>
  <dc:creator>James Brady</dc:creator>
  <cp:lastModifiedBy>James Brady</cp:lastModifiedBy>
  <cp:revision>1</cp:revision>
  <dcterms:modified xsi:type="dcterms:W3CDTF">2018-05-08T12:11:24Z</dcterms:modified>
</cp:coreProperties>
</file>